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62" r:id="rId4"/>
    <p:sldId id="258" r:id="rId5"/>
    <p:sldId id="263" r:id="rId6"/>
    <p:sldId id="264" r:id="rId7"/>
    <p:sldId id="265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D32DC-8215-4009-840D-5AD7A4EB1ADC}" type="datetimeFigureOut">
              <a:rPr lang="ko-KR" altLang="en-US" smtClean="0"/>
              <a:t>2017-05-24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220A7-74FB-4F2C-B8D7-444C12D716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6046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D32DC-8215-4009-840D-5AD7A4EB1ADC}" type="datetimeFigureOut">
              <a:rPr lang="ko-KR" altLang="en-US" smtClean="0"/>
              <a:t>2017-05-24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220A7-74FB-4F2C-B8D7-444C12D716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7018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D32DC-8215-4009-840D-5AD7A4EB1ADC}" type="datetimeFigureOut">
              <a:rPr lang="ko-KR" altLang="en-US" smtClean="0"/>
              <a:t>2017-05-24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220A7-74FB-4F2C-B8D7-444C12D716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8512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D32DC-8215-4009-840D-5AD7A4EB1ADC}" type="datetimeFigureOut">
              <a:rPr lang="ko-KR" altLang="en-US" smtClean="0"/>
              <a:t>2017-05-24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220A7-74FB-4F2C-B8D7-444C12D716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8050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D32DC-8215-4009-840D-5AD7A4EB1ADC}" type="datetimeFigureOut">
              <a:rPr lang="ko-KR" altLang="en-US" smtClean="0"/>
              <a:t>2017-05-24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220A7-74FB-4F2C-B8D7-444C12D716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0678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D32DC-8215-4009-840D-5AD7A4EB1ADC}" type="datetimeFigureOut">
              <a:rPr lang="ko-KR" altLang="en-US" smtClean="0"/>
              <a:t>2017-05-24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220A7-74FB-4F2C-B8D7-444C12D716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7725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D32DC-8215-4009-840D-5AD7A4EB1ADC}" type="datetimeFigureOut">
              <a:rPr lang="ko-KR" altLang="en-US" smtClean="0"/>
              <a:t>2017-05-24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220A7-74FB-4F2C-B8D7-444C12D716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067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D32DC-8215-4009-840D-5AD7A4EB1ADC}" type="datetimeFigureOut">
              <a:rPr lang="ko-KR" altLang="en-US" smtClean="0"/>
              <a:t>2017-05-24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220A7-74FB-4F2C-B8D7-444C12D716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5544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D32DC-8215-4009-840D-5AD7A4EB1ADC}" type="datetimeFigureOut">
              <a:rPr lang="ko-KR" altLang="en-US" smtClean="0"/>
              <a:t>2017-05-24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220A7-74FB-4F2C-B8D7-444C12D716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1287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D32DC-8215-4009-840D-5AD7A4EB1ADC}" type="datetimeFigureOut">
              <a:rPr lang="ko-KR" altLang="en-US" smtClean="0"/>
              <a:t>2017-05-24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220A7-74FB-4F2C-B8D7-444C12D716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3490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D32DC-8215-4009-840D-5AD7A4EB1ADC}" type="datetimeFigureOut">
              <a:rPr lang="ko-KR" altLang="en-US" smtClean="0"/>
              <a:t>2017-05-24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220A7-74FB-4F2C-B8D7-444C12D716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0373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1D32DC-8215-4009-840D-5AD7A4EB1ADC}" type="datetimeFigureOut">
              <a:rPr lang="ko-KR" altLang="en-US" smtClean="0"/>
              <a:t>2017-05-24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9220A7-74FB-4F2C-B8D7-444C12D716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4770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838200" y="1563747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네트워크 컴퓨팅 </a:t>
            </a:r>
            <a:r>
              <a:rPr lang="en-US" altLang="ko-KR" dirty="0"/>
              <a:t>11</a:t>
            </a:r>
            <a:r>
              <a:rPr lang="ko-KR" altLang="en-US" dirty="0"/>
              <a:t>장 발표</a:t>
            </a:r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7033847" y="5321422"/>
            <a:ext cx="500491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/>
              <a:t>12050049 </a:t>
            </a:r>
            <a:r>
              <a:rPr lang="ko-KR" altLang="en-US" dirty="0"/>
              <a:t>이재호</a:t>
            </a:r>
          </a:p>
        </p:txBody>
      </p:sp>
    </p:spTree>
    <p:extLst>
      <p:ext uri="{BB962C8B-B14F-4D97-AF65-F5344CB8AC3E}">
        <p14:creationId xmlns:p14="http://schemas.microsoft.com/office/powerpoint/2010/main" val="3404661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34945" y="1219226"/>
            <a:ext cx="8778910" cy="55553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dirty="0"/>
              <a:t>“/</a:t>
            </a:r>
            <a:r>
              <a:rPr lang="en-US" altLang="ko-KR" dirty="0" err="1"/>
              <a:t>usr</a:t>
            </a:r>
            <a:r>
              <a:rPr lang="en-US" altLang="ko-KR" dirty="0"/>
              <a:t>/include/</a:t>
            </a:r>
            <a:r>
              <a:rPr lang="en-US" altLang="ko-KR" dirty="0" err="1"/>
              <a:t>netinet</a:t>
            </a:r>
            <a:r>
              <a:rPr lang="en-US" altLang="ko-KR" dirty="0"/>
              <a:t>/</a:t>
            </a:r>
            <a:r>
              <a:rPr lang="en-US" altLang="ko-KR" dirty="0" err="1"/>
              <a:t>if_ether.h</a:t>
            </a:r>
            <a:r>
              <a:rPr lang="en-US" altLang="ko-KR" dirty="0"/>
              <a:t>”</a:t>
            </a:r>
          </a:p>
          <a:p>
            <a:pPr fontAlgn="base"/>
            <a:endParaRPr lang="en-US" altLang="ko-KR" dirty="0"/>
          </a:p>
          <a:p>
            <a:pPr fontAlgn="base"/>
            <a:r>
              <a:rPr lang="en-US" altLang="ko-KR" dirty="0"/>
              <a:t>ARP </a:t>
            </a:r>
            <a:r>
              <a:rPr lang="ko-KR" altLang="en-US" dirty="0"/>
              <a:t>패킷 구조체 </a:t>
            </a:r>
          </a:p>
          <a:p>
            <a:pPr fontAlgn="base"/>
            <a:r>
              <a:rPr lang="en-US" altLang="ko-KR" dirty="0"/>
              <a:t>struct	</a:t>
            </a:r>
            <a:r>
              <a:rPr lang="en-US" altLang="ko-KR" dirty="0" err="1"/>
              <a:t>ether_arp</a:t>
            </a:r>
            <a:r>
              <a:rPr lang="en-US" altLang="ko-KR" dirty="0"/>
              <a:t> {</a:t>
            </a:r>
          </a:p>
          <a:p>
            <a:pPr fontAlgn="base"/>
            <a:r>
              <a:rPr lang="en-US" altLang="ko-KR" dirty="0"/>
              <a:t>	struct	</a:t>
            </a:r>
            <a:r>
              <a:rPr lang="en-US" altLang="ko-KR" dirty="0" err="1"/>
              <a:t>arphdr</a:t>
            </a:r>
            <a:r>
              <a:rPr lang="en-US" altLang="ko-KR" dirty="0"/>
              <a:t> </a:t>
            </a:r>
            <a:r>
              <a:rPr lang="en-US" altLang="ko-KR" dirty="0" err="1"/>
              <a:t>ea_hdr</a:t>
            </a:r>
            <a:r>
              <a:rPr lang="en-US" altLang="ko-KR" dirty="0"/>
              <a:t>;		/* fixed-size header */</a:t>
            </a:r>
          </a:p>
          <a:p>
            <a:pPr fontAlgn="base"/>
            <a:r>
              <a:rPr lang="en-US" altLang="ko-KR" dirty="0"/>
              <a:t>	u_int8_t </a:t>
            </a:r>
            <a:r>
              <a:rPr lang="en-US" altLang="ko-KR" dirty="0" err="1"/>
              <a:t>arp_sha</a:t>
            </a:r>
            <a:r>
              <a:rPr lang="en-US" altLang="ko-KR" dirty="0"/>
              <a:t>[ETH_ALEN];	/* sender hardware address */</a:t>
            </a:r>
          </a:p>
          <a:p>
            <a:pPr fontAlgn="base"/>
            <a:r>
              <a:rPr lang="en-US" altLang="ko-KR" dirty="0"/>
              <a:t>	u_int8_t </a:t>
            </a:r>
            <a:r>
              <a:rPr lang="en-US" altLang="ko-KR" dirty="0" err="1"/>
              <a:t>arp_spa</a:t>
            </a:r>
            <a:r>
              <a:rPr lang="en-US" altLang="ko-KR" dirty="0"/>
              <a:t>[4];		/* sender protocol address */</a:t>
            </a:r>
          </a:p>
          <a:p>
            <a:pPr fontAlgn="base"/>
            <a:r>
              <a:rPr lang="en-US" altLang="ko-KR" dirty="0"/>
              <a:t>	u_int8_t </a:t>
            </a:r>
            <a:r>
              <a:rPr lang="en-US" altLang="ko-KR" dirty="0" err="1"/>
              <a:t>arp_tha</a:t>
            </a:r>
            <a:r>
              <a:rPr lang="en-US" altLang="ko-KR" dirty="0"/>
              <a:t>[ETH_ALEN];	/* target hardware address */</a:t>
            </a:r>
          </a:p>
          <a:p>
            <a:pPr fontAlgn="base"/>
            <a:r>
              <a:rPr lang="en-US" altLang="ko-KR" dirty="0"/>
              <a:t>	u_int8_t </a:t>
            </a:r>
            <a:r>
              <a:rPr lang="en-US" altLang="ko-KR" dirty="0" err="1"/>
              <a:t>arp_tpa</a:t>
            </a:r>
            <a:r>
              <a:rPr lang="en-US" altLang="ko-KR" dirty="0"/>
              <a:t>[4];		/* target protocol address */</a:t>
            </a:r>
          </a:p>
          <a:p>
            <a:pPr fontAlgn="base"/>
            <a:r>
              <a:rPr lang="en-US" altLang="ko-KR" dirty="0"/>
              <a:t>};</a:t>
            </a:r>
          </a:p>
          <a:p>
            <a:pPr fontAlgn="base"/>
            <a:r>
              <a:rPr lang="en-US" altLang="ko-KR" dirty="0"/>
              <a:t>#define	</a:t>
            </a:r>
            <a:r>
              <a:rPr lang="en-US" altLang="ko-KR" dirty="0" err="1"/>
              <a:t>arp_hrd</a:t>
            </a:r>
            <a:r>
              <a:rPr lang="en-US" altLang="ko-KR" dirty="0"/>
              <a:t>	</a:t>
            </a:r>
            <a:r>
              <a:rPr lang="en-US" altLang="ko-KR" dirty="0" err="1"/>
              <a:t>ea_hdr.ar_hrd</a:t>
            </a:r>
            <a:r>
              <a:rPr lang="en-US" altLang="ko-KR" dirty="0"/>
              <a:t>		/* Hardware</a:t>
            </a:r>
            <a:r>
              <a:rPr lang="ko-KR" altLang="en-US" dirty="0"/>
              <a:t> </a:t>
            </a:r>
            <a:r>
              <a:rPr lang="en-US" altLang="ko-KR" dirty="0"/>
              <a:t>Type */</a:t>
            </a:r>
          </a:p>
          <a:p>
            <a:pPr fontAlgn="base"/>
            <a:r>
              <a:rPr lang="en-US" altLang="ko-KR" dirty="0"/>
              <a:t>#define	</a:t>
            </a:r>
            <a:r>
              <a:rPr lang="en-US" altLang="ko-KR" dirty="0" err="1"/>
              <a:t>arp_pro</a:t>
            </a:r>
            <a:r>
              <a:rPr lang="en-US" altLang="ko-KR" dirty="0"/>
              <a:t>	</a:t>
            </a:r>
            <a:r>
              <a:rPr lang="en-US" altLang="ko-KR" dirty="0" err="1"/>
              <a:t>ea_hdr.ar_pro</a:t>
            </a:r>
            <a:r>
              <a:rPr lang="en-US" altLang="ko-KR" dirty="0"/>
              <a:t>		/* Protocol Type */</a:t>
            </a:r>
          </a:p>
          <a:p>
            <a:pPr fontAlgn="base"/>
            <a:r>
              <a:rPr lang="en-US" altLang="ko-KR" dirty="0"/>
              <a:t>#define	</a:t>
            </a:r>
            <a:r>
              <a:rPr lang="en-US" altLang="ko-KR" dirty="0" err="1"/>
              <a:t>arp_hln</a:t>
            </a:r>
            <a:r>
              <a:rPr lang="en-US" altLang="ko-KR" dirty="0"/>
              <a:t>	</a:t>
            </a:r>
            <a:r>
              <a:rPr lang="en-US" altLang="ko-KR" dirty="0" err="1"/>
              <a:t>ea_hdr.ar_hln</a:t>
            </a:r>
            <a:r>
              <a:rPr lang="en-US" altLang="ko-KR" dirty="0"/>
              <a:t>		/* Hardware Address Length */</a:t>
            </a:r>
          </a:p>
          <a:p>
            <a:pPr fontAlgn="base"/>
            <a:r>
              <a:rPr lang="en-US" altLang="ko-KR" dirty="0"/>
              <a:t>#define	</a:t>
            </a:r>
            <a:r>
              <a:rPr lang="en-US" altLang="ko-KR" dirty="0" err="1"/>
              <a:t>arp_pln</a:t>
            </a:r>
            <a:r>
              <a:rPr lang="en-US" altLang="ko-KR" dirty="0"/>
              <a:t>	</a:t>
            </a:r>
            <a:r>
              <a:rPr lang="en-US" altLang="ko-KR" dirty="0" err="1"/>
              <a:t>ea_hdr.ar_pln</a:t>
            </a:r>
            <a:r>
              <a:rPr lang="en-US" altLang="ko-KR" dirty="0"/>
              <a:t>		/* Protocol Address Length */</a:t>
            </a:r>
          </a:p>
          <a:p>
            <a:pPr fontAlgn="base"/>
            <a:r>
              <a:rPr lang="en-US" altLang="ko-KR" dirty="0"/>
              <a:t>#define	</a:t>
            </a:r>
            <a:r>
              <a:rPr lang="en-US" altLang="ko-KR" dirty="0" err="1"/>
              <a:t>arp_op</a:t>
            </a:r>
            <a:r>
              <a:rPr lang="en-US" altLang="ko-KR" dirty="0"/>
              <a:t>	</a:t>
            </a:r>
            <a:r>
              <a:rPr lang="en-US" altLang="ko-KR" dirty="0" err="1"/>
              <a:t>ea_hdr.ar_op</a:t>
            </a:r>
            <a:r>
              <a:rPr lang="en-US" altLang="ko-KR" dirty="0"/>
              <a:t>		/* Opcode */</a:t>
            </a:r>
          </a:p>
          <a:p>
            <a:pPr marL="342900" indent="-342900" fontAlgn="base">
              <a:buAutoNum type="arabicPeriod"/>
            </a:pPr>
            <a:endParaRPr lang="en-US" altLang="ko-KR" sz="1700" dirty="0"/>
          </a:p>
          <a:p>
            <a:pPr fontAlgn="base"/>
            <a:endParaRPr lang="en-US" altLang="ko-KR" sz="1700" dirty="0"/>
          </a:p>
          <a:p>
            <a:pPr fontAlgn="base"/>
            <a:endParaRPr lang="en-US" altLang="ko-KR" sz="1700" dirty="0"/>
          </a:p>
          <a:p>
            <a:pPr fontAlgn="base"/>
            <a:endParaRPr lang="en-US" altLang="ko-KR" sz="1700" dirty="0"/>
          </a:p>
          <a:p>
            <a:pPr fontAlgn="base"/>
            <a:endParaRPr lang="ko-KR" altLang="en-US" sz="1700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17953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4654" y="337684"/>
            <a:ext cx="11431675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dirty="0"/>
              <a:t>void </a:t>
            </a:r>
            <a:r>
              <a:rPr lang="en-US" altLang="ko-KR" dirty="0" err="1"/>
              <a:t>prn_arphdr</a:t>
            </a:r>
            <a:r>
              <a:rPr lang="en-US" altLang="ko-KR" dirty="0"/>
              <a:t>(struct </a:t>
            </a:r>
            <a:r>
              <a:rPr lang="en-US" altLang="ko-KR" dirty="0" err="1"/>
              <a:t>ether_arp</a:t>
            </a:r>
            <a:r>
              <a:rPr lang="en-US" altLang="ko-KR" dirty="0"/>
              <a:t> *</a:t>
            </a:r>
            <a:r>
              <a:rPr lang="en-US" altLang="ko-KR" dirty="0" err="1"/>
              <a:t>hdr</a:t>
            </a:r>
            <a:r>
              <a:rPr lang="en-US" altLang="ko-KR" dirty="0"/>
              <a:t>); // </a:t>
            </a:r>
            <a:r>
              <a:rPr lang="en-US" altLang="ko-KR" dirty="0" err="1"/>
              <a:t>arp</a:t>
            </a:r>
            <a:r>
              <a:rPr lang="ko-KR" altLang="en-US" dirty="0"/>
              <a:t>출력함수</a:t>
            </a:r>
          </a:p>
          <a:p>
            <a:pPr fontAlgn="base"/>
            <a:endParaRPr lang="en-US" altLang="ko-KR" dirty="0"/>
          </a:p>
          <a:p>
            <a:pPr fontAlgn="base"/>
            <a:r>
              <a:rPr lang="en-US" altLang="ko-KR" dirty="0" err="1"/>
              <a:t>int</a:t>
            </a:r>
            <a:r>
              <a:rPr lang="en-US" altLang="ko-KR" dirty="0"/>
              <a:t> main(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argc</a:t>
            </a:r>
            <a:r>
              <a:rPr lang="en-US" altLang="ko-KR" dirty="0"/>
              <a:t>, char **</a:t>
            </a:r>
            <a:r>
              <a:rPr lang="en-US" altLang="ko-KR" dirty="0" err="1"/>
              <a:t>argv</a:t>
            </a:r>
            <a:r>
              <a:rPr lang="en-US" altLang="ko-KR" dirty="0"/>
              <a:t>){</a:t>
            </a:r>
          </a:p>
          <a:p>
            <a:pPr fontAlgn="base"/>
            <a:endParaRPr lang="en-US" altLang="ko-KR" dirty="0"/>
          </a:p>
          <a:p>
            <a:pPr fontAlgn="base"/>
            <a:r>
              <a:rPr lang="en-US" altLang="ko-KR" dirty="0" err="1"/>
              <a:t>pcap_compile</a:t>
            </a:r>
            <a:r>
              <a:rPr lang="en-US" altLang="ko-KR" dirty="0"/>
              <a:t>(</a:t>
            </a:r>
            <a:r>
              <a:rPr lang="en-US" altLang="ko-KR" dirty="0" err="1"/>
              <a:t>pd</a:t>
            </a:r>
            <a:r>
              <a:rPr lang="en-US" altLang="ko-KR" dirty="0"/>
              <a:t>, &amp;</a:t>
            </a:r>
            <a:r>
              <a:rPr lang="en-US" altLang="ko-KR" dirty="0" err="1"/>
              <a:t>fcode</a:t>
            </a:r>
            <a:r>
              <a:rPr lang="en-US" altLang="ko-KR" dirty="0"/>
              <a:t>, "</a:t>
            </a:r>
            <a:r>
              <a:rPr lang="en-US" altLang="ko-KR" dirty="0" err="1">
                <a:solidFill>
                  <a:srgbClr val="FF0000"/>
                </a:solidFill>
              </a:rPr>
              <a:t>arp</a:t>
            </a:r>
            <a:r>
              <a:rPr lang="en-US" altLang="ko-KR" dirty="0"/>
              <a:t>", 0, </a:t>
            </a:r>
            <a:r>
              <a:rPr lang="en-US" altLang="ko-KR" dirty="0" err="1"/>
              <a:t>netmask.s_addr</a:t>
            </a:r>
            <a:r>
              <a:rPr lang="en-US" altLang="ko-KR" dirty="0"/>
              <a:t>); </a:t>
            </a:r>
          </a:p>
          <a:p>
            <a:pPr fontAlgn="base"/>
            <a:endParaRPr lang="en-US" altLang="ko-KR" dirty="0"/>
          </a:p>
          <a:p>
            <a:pPr fontAlgn="base"/>
            <a:r>
              <a:rPr lang="en-US" altLang="ko-KR" dirty="0"/>
              <a:t>}</a:t>
            </a:r>
          </a:p>
          <a:p>
            <a:pPr fontAlgn="base"/>
            <a:endParaRPr lang="en-US" altLang="ko-KR" dirty="0"/>
          </a:p>
          <a:p>
            <a:pPr fontAlgn="base"/>
            <a:r>
              <a:rPr lang="en-US" altLang="ko-KR" dirty="0"/>
              <a:t>void callback(</a:t>
            </a:r>
            <a:r>
              <a:rPr lang="en-US" altLang="ko-KR" dirty="0" err="1"/>
              <a:t>u_char</a:t>
            </a:r>
            <a:r>
              <a:rPr lang="en-US" altLang="ko-KR" dirty="0"/>
              <a:t> *user,</a:t>
            </a:r>
          </a:p>
          <a:p>
            <a:pPr fontAlgn="base"/>
            <a:r>
              <a:rPr lang="en-US" altLang="ko-KR" dirty="0"/>
              <a:t>	</a:t>
            </a:r>
            <a:r>
              <a:rPr lang="en-US" altLang="ko-KR" dirty="0" err="1"/>
              <a:t>const</a:t>
            </a:r>
            <a:r>
              <a:rPr lang="en-US" altLang="ko-KR" dirty="0"/>
              <a:t> struct </a:t>
            </a:r>
            <a:r>
              <a:rPr lang="en-US" altLang="ko-KR" dirty="0" err="1"/>
              <a:t>pcap_pkthdr</a:t>
            </a:r>
            <a:r>
              <a:rPr lang="en-US" altLang="ko-KR" dirty="0"/>
              <a:t> *h, </a:t>
            </a:r>
            <a:r>
              <a:rPr lang="en-US" altLang="ko-KR" dirty="0" err="1"/>
              <a:t>const</a:t>
            </a:r>
            <a:r>
              <a:rPr lang="en-US" altLang="ko-KR" dirty="0"/>
              <a:t> </a:t>
            </a:r>
            <a:r>
              <a:rPr lang="en-US" altLang="ko-KR" dirty="0" err="1"/>
              <a:t>u_char</a:t>
            </a:r>
            <a:r>
              <a:rPr lang="en-US" altLang="ko-KR" dirty="0"/>
              <a:t> *packet){</a:t>
            </a:r>
          </a:p>
          <a:p>
            <a:pPr fontAlgn="base"/>
            <a:endParaRPr lang="en-US" altLang="ko-KR" dirty="0"/>
          </a:p>
          <a:p>
            <a:pPr fontAlgn="base"/>
            <a:r>
              <a:rPr lang="en-US" altLang="ko-KR" dirty="0"/>
              <a:t>	</a:t>
            </a:r>
            <a:r>
              <a:rPr lang="en-US" altLang="ko-KR" dirty="0">
                <a:solidFill>
                  <a:srgbClr val="FF0000"/>
                </a:solidFill>
              </a:rPr>
              <a:t>struct </a:t>
            </a:r>
            <a:r>
              <a:rPr lang="en-US" altLang="ko-KR" dirty="0" err="1">
                <a:solidFill>
                  <a:srgbClr val="FF0000"/>
                </a:solidFill>
              </a:rPr>
              <a:t>ether_arp</a:t>
            </a:r>
            <a:r>
              <a:rPr lang="en-US" altLang="ko-KR" dirty="0">
                <a:solidFill>
                  <a:srgbClr val="FF0000"/>
                </a:solidFill>
              </a:rPr>
              <a:t> *</a:t>
            </a:r>
            <a:r>
              <a:rPr lang="en-US" altLang="ko-KR" dirty="0" err="1">
                <a:solidFill>
                  <a:srgbClr val="FF0000"/>
                </a:solidFill>
              </a:rPr>
              <a:t>arph</a:t>
            </a:r>
            <a:r>
              <a:rPr lang="en-US" altLang="ko-KR" dirty="0">
                <a:solidFill>
                  <a:srgbClr val="FF0000"/>
                </a:solidFill>
              </a:rPr>
              <a:t>;</a:t>
            </a:r>
          </a:p>
          <a:p>
            <a:pPr fontAlgn="base"/>
            <a:r>
              <a:rPr lang="en-US" altLang="ko-KR" dirty="0"/>
              <a:t>	struct </a:t>
            </a:r>
            <a:r>
              <a:rPr lang="en-US" altLang="ko-KR" dirty="0" err="1"/>
              <a:t>ethhdr</a:t>
            </a:r>
            <a:r>
              <a:rPr lang="en-US" altLang="ko-KR" dirty="0"/>
              <a:t> *eh = (struct </a:t>
            </a:r>
            <a:r>
              <a:rPr lang="en-US" altLang="ko-KR" dirty="0" err="1"/>
              <a:t>ethhdr</a:t>
            </a:r>
            <a:r>
              <a:rPr lang="en-US" altLang="ko-KR" dirty="0"/>
              <a:t> *) packet;</a:t>
            </a:r>
          </a:p>
          <a:p>
            <a:pPr fontAlgn="base"/>
            <a:r>
              <a:rPr lang="en-US" altLang="ko-KR" dirty="0"/>
              <a:t>	</a:t>
            </a:r>
            <a:r>
              <a:rPr lang="en-US" altLang="ko-KR" dirty="0" err="1">
                <a:solidFill>
                  <a:srgbClr val="FF0000"/>
                </a:solidFill>
              </a:rPr>
              <a:t>int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en-US" altLang="ko-KR" dirty="0" err="1">
                <a:solidFill>
                  <a:srgbClr val="FF0000"/>
                </a:solidFill>
              </a:rPr>
              <a:t>ethhdr_len</a:t>
            </a:r>
            <a:r>
              <a:rPr lang="en-US" altLang="ko-KR" dirty="0">
                <a:solidFill>
                  <a:srgbClr val="FF0000"/>
                </a:solidFill>
              </a:rPr>
              <a:t> = </a:t>
            </a:r>
            <a:r>
              <a:rPr lang="en-US" altLang="ko-KR" dirty="0" err="1">
                <a:solidFill>
                  <a:srgbClr val="FF0000"/>
                </a:solidFill>
              </a:rPr>
              <a:t>sizeof</a:t>
            </a:r>
            <a:r>
              <a:rPr lang="en-US" altLang="ko-KR" dirty="0">
                <a:solidFill>
                  <a:srgbClr val="FF0000"/>
                </a:solidFill>
              </a:rPr>
              <a:t>(struct </a:t>
            </a:r>
            <a:r>
              <a:rPr lang="en-US" altLang="ko-KR" dirty="0" err="1">
                <a:solidFill>
                  <a:srgbClr val="FF0000"/>
                </a:solidFill>
              </a:rPr>
              <a:t>ethhdr</a:t>
            </a:r>
            <a:r>
              <a:rPr lang="en-US" altLang="ko-KR" dirty="0">
                <a:solidFill>
                  <a:srgbClr val="FF0000"/>
                </a:solidFill>
              </a:rPr>
              <a:t>);</a:t>
            </a:r>
          </a:p>
          <a:p>
            <a:pPr fontAlgn="base"/>
            <a:r>
              <a:rPr lang="en-US" altLang="ko-KR" dirty="0">
                <a:solidFill>
                  <a:srgbClr val="FF0000"/>
                </a:solidFill>
              </a:rPr>
              <a:t>	//</a:t>
            </a:r>
            <a:r>
              <a:rPr lang="en-US" altLang="ko-KR" dirty="0" err="1">
                <a:solidFill>
                  <a:srgbClr val="FF0000"/>
                </a:solidFill>
              </a:rPr>
              <a:t>arp</a:t>
            </a:r>
            <a:r>
              <a:rPr lang="ko-KR" altLang="en-US" dirty="0">
                <a:solidFill>
                  <a:srgbClr val="FF0000"/>
                </a:solidFill>
              </a:rPr>
              <a:t>헤더 위치 또한 이더넷 헤더 다음이므로</a:t>
            </a:r>
          </a:p>
          <a:p>
            <a:pPr fontAlgn="base"/>
            <a:r>
              <a:rPr lang="ko-KR" altLang="en-US" dirty="0"/>
              <a:t>	</a:t>
            </a:r>
            <a:r>
              <a:rPr lang="en-US" altLang="ko-KR" dirty="0" err="1">
                <a:solidFill>
                  <a:srgbClr val="FF0000"/>
                </a:solidFill>
              </a:rPr>
              <a:t>arph</a:t>
            </a:r>
            <a:r>
              <a:rPr lang="en-US" altLang="ko-KR" dirty="0">
                <a:solidFill>
                  <a:srgbClr val="FF0000"/>
                </a:solidFill>
              </a:rPr>
              <a:t> = (struct </a:t>
            </a:r>
            <a:r>
              <a:rPr lang="en-US" altLang="ko-KR" dirty="0" err="1">
                <a:solidFill>
                  <a:srgbClr val="FF0000"/>
                </a:solidFill>
              </a:rPr>
              <a:t>ether_arp</a:t>
            </a:r>
            <a:r>
              <a:rPr lang="en-US" altLang="ko-KR" dirty="0">
                <a:solidFill>
                  <a:srgbClr val="FF0000"/>
                </a:solidFill>
              </a:rPr>
              <a:t> *) (packet + </a:t>
            </a:r>
            <a:r>
              <a:rPr lang="en-US" altLang="ko-KR" dirty="0" err="1">
                <a:solidFill>
                  <a:srgbClr val="FF0000"/>
                </a:solidFill>
              </a:rPr>
              <a:t>ethhdr_len</a:t>
            </a:r>
            <a:r>
              <a:rPr lang="en-US" altLang="ko-KR" dirty="0">
                <a:solidFill>
                  <a:srgbClr val="FF0000"/>
                </a:solidFill>
              </a:rPr>
              <a:t>);</a:t>
            </a:r>
          </a:p>
          <a:p>
            <a:pPr fontAlgn="base"/>
            <a:r>
              <a:rPr lang="en-US" altLang="ko-KR" dirty="0">
                <a:solidFill>
                  <a:srgbClr val="FF0000"/>
                </a:solidFill>
              </a:rPr>
              <a:t>	</a:t>
            </a:r>
            <a:r>
              <a:rPr lang="en-US" altLang="ko-KR" dirty="0" err="1">
                <a:solidFill>
                  <a:srgbClr val="FF0000"/>
                </a:solidFill>
              </a:rPr>
              <a:t>prn_arphdr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en-US" altLang="ko-KR" dirty="0" err="1">
                <a:solidFill>
                  <a:srgbClr val="FF0000"/>
                </a:solidFill>
              </a:rPr>
              <a:t>arph</a:t>
            </a:r>
            <a:r>
              <a:rPr lang="en-US" altLang="ko-KR" dirty="0">
                <a:solidFill>
                  <a:srgbClr val="FF0000"/>
                </a:solidFill>
              </a:rPr>
              <a:t>);</a:t>
            </a:r>
          </a:p>
          <a:p>
            <a:pPr fontAlgn="base"/>
            <a:r>
              <a:rPr lang="en-US" altLang="ko-KR" dirty="0"/>
              <a:t>	puts("===============================\n"); </a:t>
            </a:r>
          </a:p>
          <a:p>
            <a:pPr fontAlgn="base"/>
            <a:r>
              <a:rPr lang="en-US" altLang="ko-KR" dirty="0"/>
              <a:t>	return; </a:t>
            </a:r>
          </a:p>
          <a:p>
            <a:pPr fontAlgn="base"/>
            <a:r>
              <a:rPr lang="en-US" altLang="ko-KR" dirty="0"/>
              <a:t>	}</a:t>
            </a:r>
          </a:p>
          <a:p>
            <a:pPr fontAlgn="base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2204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44509" y="274681"/>
            <a:ext cx="11451771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dirty="0"/>
              <a:t>void </a:t>
            </a:r>
            <a:r>
              <a:rPr lang="en-US" altLang="ko-KR" dirty="0" err="1"/>
              <a:t>prn_arphdr</a:t>
            </a:r>
            <a:r>
              <a:rPr lang="en-US" altLang="ko-KR" dirty="0"/>
              <a:t>(struct </a:t>
            </a:r>
            <a:r>
              <a:rPr lang="en-US" altLang="ko-KR" dirty="0" err="1"/>
              <a:t>ether_arp</a:t>
            </a:r>
            <a:r>
              <a:rPr lang="en-US" altLang="ko-KR" dirty="0"/>
              <a:t> *</a:t>
            </a:r>
            <a:r>
              <a:rPr lang="en-US" altLang="ko-KR" dirty="0" err="1"/>
              <a:t>arph</a:t>
            </a:r>
            <a:r>
              <a:rPr lang="en-US" altLang="ko-KR" dirty="0"/>
              <a:t>){</a:t>
            </a:r>
          </a:p>
          <a:p>
            <a:pPr fontAlgn="base"/>
            <a:r>
              <a:rPr lang="en-US" altLang="ko-KR" dirty="0"/>
              <a:t>	char </a:t>
            </a:r>
            <a:r>
              <a:rPr lang="en-US" altLang="ko-KR" dirty="0" err="1"/>
              <a:t>buf</a:t>
            </a:r>
            <a:r>
              <a:rPr lang="en-US" altLang="ko-KR" dirty="0"/>
              <a:t>[20];</a:t>
            </a:r>
          </a:p>
          <a:p>
            <a:pPr fontAlgn="base"/>
            <a:r>
              <a:rPr lang="en-US" altLang="ko-KR" dirty="0"/>
              <a:t>	switch (</a:t>
            </a:r>
            <a:r>
              <a:rPr lang="en-US" altLang="ko-KR" dirty="0" err="1"/>
              <a:t>ntohs</a:t>
            </a:r>
            <a:r>
              <a:rPr lang="en-US" altLang="ko-KR" dirty="0"/>
              <a:t>(</a:t>
            </a:r>
            <a:r>
              <a:rPr lang="en-US" altLang="ko-KR" dirty="0" err="1"/>
              <a:t>arph</a:t>
            </a:r>
            <a:r>
              <a:rPr lang="en-US" altLang="ko-KR" dirty="0"/>
              <a:t>-&gt;</a:t>
            </a:r>
            <a:r>
              <a:rPr lang="en-US" altLang="ko-KR" dirty="0" err="1"/>
              <a:t>arp_hrd</a:t>
            </a:r>
            <a:r>
              <a:rPr lang="en-US" altLang="ko-KR" dirty="0"/>
              <a:t>)) //</a:t>
            </a:r>
            <a:r>
              <a:rPr lang="ko-KR" altLang="en-US" dirty="0"/>
              <a:t>하드웨어 타입</a:t>
            </a:r>
            <a:endParaRPr lang="en-US" altLang="ko-KR" dirty="0"/>
          </a:p>
          <a:p>
            <a:pPr fontAlgn="base"/>
            <a:r>
              <a:rPr lang="en-US" altLang="ko-KR" dirty="0"/>
              <a:t>	{ </a:t>
            </a:r>
          </a:p>
          <a:p>
            <a:pPr fontAlgn="base"/>
            <a:r>
              <a:rPr lang="en-US" altLang="ko-KR" dirty="0"/>
              <a:t>	case 1: </a:t>
            </a:r>
            <a:r>
              <a:rPr lang="en-US" altLang="ko-KR" dirty="0" err="1"/>
              <a:t>printf</a:t>
            </a:r>
            <a:r>
              <a:rPr lang="en-US" altLang="ko-KR" dirty="0"/>
              <a:t>("HRD : </a:t>
            </a:r>
            <a:r>
              <a:rPr lang="en-US" altLang="ko-KR" dirty="0" err="1"/>
              <a:t>Etternet</a:t>
            </a:r>
            <a:r>
              <a:rPr lang="en-US" altLang="ko-KR" dirty="0"/>
              <a:t>\n"); break;</a:t>
            </a:r>
          </a:p>
          <a:p>
            <a:pPr fontAlgn="base"/>
            <a:r>
              <a:rPr lang="en-US" altLang="ko-KR" dirty="0"/>
              <a:t>	case 6: </a:t>
            </a:r>
            <a:r>
              <a:rPr lang="en-US" altLang="ko-KR" dirty="0" err="1"/>
              <a:t>printf</a:t>
            </a:r>
            <a:r>
              <a:rPr lang="en-US" altLang="ko-KR" dirty="0"/>
              <a:t>("HRD : IEEE802 Net\n"); break;</a:t>
            </a:r>
          </a:p>
          <a:p>
            <a:pPr fontAlgn="base"/>
            <a:r>
              <a:rPr lang="en-US" altLang="ko-KR" dirty="0"/>
              <a:t>	case 15: </a:t>
            </a:r>
            <a:r>
              <a:rPr lang="en-US" altLang="ko-KR" dirty="0" err="1"/>
              <a:t>printf</a:t>
            </a:r>
            <a:r>
              <a:rPr lang="en-US" altLang="ko-KR" dirty="0"/>
              <a:t>("HRD : Frame Relay\n"); break;</a:t>
            </a:r>
          </a:p>
          <a:p>
            <a:pPr fontAlgn="base"/>
            <a:r>
              <a:rPr lang="en-US" altLang="ko-KR" dirty="0"/>
              <a:t>	case 16: </a:t>
            </a:r>
            <a:r>
              <a:rPr lang="en-US" altLang="ko-KR" dirty="0" err="1"/>
              <a:t>printf</a:t>
            </a:r>
            <a:r>
              <a:rPr lang="en-US" altLang="ko-KR" dirty="0"/>
              <a:t>("HRD : ATM\n"); break;</a:t>
            </a:r>
          </a:p>
          <a:p>
            <a:pPr fontAlgn="base"/>
            <a:r>
              <a:rPr lang="en-US" altLang="ko-KR" dirty="0"/>
              <a:t>	case 17: </a:t>
            </a:r>
            <a:r>
              <a:rPr lang="en-US" altLang="ko-KR" dirty="0" err="1"/>
              <a:t>printf</a:t>
            </a:r>
            <a:r>
              <a:rPr lang="en-US" altLang="ko-KR" dirty="0"/>
              <a:t>("HRD : HDLC\n"); break;</a:t>
            </a:r>
          </a:p>
          <a:p>
            <a:pPr fontAlgn="base"/>
            <a:r>
              <a:rPr lang="en-US" altLang="ko-KR" dirty="0"/>
              <a:t>	case 18: </a:t>
            </a:r>
            <a:r>
              <a:rPr lang="en-US" altLang="ko-KR" dirty="0" err="1"/>
              <a:t>printf</a:t>
            </a:r>
            <a:r>
              <a:rPr lang="en-US" altLang="ko-KR" dirty="0"/>
              <a:t>("HRD : </a:t>
            </a:r>
            <a:r>
              <a:rPr lang="ko-KR" altLang="en-US" dirty="0" err="1"/>
              <a:t>광채널</a:t>
            </a:r>
            <a:r>
              <a:rPr lang="en-US" altLang="ko-KR" dirty="0"/>
              <a:t>\n"); break;</a:t>
            </a:r>
          </a:p>
          <a:p>
            <a:pPr fontAlgn="base"/>
            <a:r>
              <a:rPr lang="en-US" altLang="ko-KR" dirty="0"/>
              <a:t>	case 19: </a:t>
            </a:r>
            <a:r>
              <a:rPr lang="en-US" altLang="ko-KR" dirty="0" err="1"/>
              <a:t>printf</a:t>
            </a:r>
            <a:r>
              <a:rPr lang="en-US" altLang="ko-KR" dirty="0"/>
              <a:t>("HRD : ATM(Asynchronous Transfer Mode\n");</a:t>
            </a:r>
          </a:p>
          <a:p>
            <a:pPr fontAlgn="base"/>
            <a:r>
              <a:rPr lang="en-US" altLang="ko-KR" dirty="0"/>
              <a:t>		break;</a:t>
            </a:r>
          </a:p>
          <a:p>
            <a:pPr fontAlgn="base"/>
            <a:r>
              <a:rPr lang="en-US" altLang="ko-KR" dirty="0"/>
              <a:t>	case 20: </a:t>
            </a:r>
            <a:r>
              <a:rPr lang="en-US" altLang="ko-KR" dirty="0" err="1"/>
              <a:t>printf</a:t>
            </a:r>
            <a:r>
              <a:rPr lang="en-US" altLang="ko-KR" dirty="0"/>
              <a:t>("HRD : </a:t>
            </a:r>
            <a:r>
              <a:rPr lang="ko-KR" altLang="en-US" dirty="0"/>
              <a:t>직렬연결</a:t>
            </a:r>
            <a:r>
              <a:rPr lang="en-US" altLang="ko-KR" dirty="0"/>
              <a:t>\n"); break;</a:t>
            </a:r>
          </a:p>
          <a:p>
            <a:pPr fontAlgn="base"/>
            <a:r>
              <a:rPr lang="en-US" altLang="ko-KR" dirty="0"/>
              <a:t>	default: </a:t>
            </a:r>
            <a:r>
              <a:rPr lang="en-US" altLang="ko-KR" dirty="0" err="1"/>
              <a:t>printf</a:t>
            </a:r>
            <a:r>
              <a:rPr lang="en-US" altLang="ko-KR" dirty="0"/>
              <a:t>("HRD : another format\n");</a:t>
            </a:r>
          </a:p>
          <a:p>
            <a:pPr fontAlgn="base"/>
            <a:r>
              <a:rPr lang="en-US" altLang="ko-KR" dirty="0"/>
              <a:t>	}</a:t>
            </a:r>
          </a:p>
          <a:p>
            <a:pPr fontAlgn="base"/>
            <a:r>
              <a:rPr lang="en-US" altLang="ko-KR" dirty="0"/>
              <a:t>	</a:t>
            </a:r>
            <a:r>
              <a:rPr lang="en-US" altLang="ko-KR" dirty="0" err="1"/>
              <a:t>printf</a:t>
            </a:r>
            <a:r>
              <a:rPr lang="en-US" altLang="ko-KR" dirty="0"/>
              <a:t>("PRO : %d \n", </a:t>
            </a:r>
            <a:r>
              <a:rPr lang="en-US" altLang="ko-KR" dirty="0" err="1"/>
              <a:t>arph</a:t>
            </a:r>
            <a:r>
              <a:rPr lang="en-US" altLang="ko-KR" dirty="0"/>
              <a:t>-&gt;</a:t>
            </a:r>
            <a:r>
              <a:rPr lang="en-US" altLang="ko-KR" dirty="0" err="1"/>
              <a:t>arp_pro</a:t>
            </a:r>
            <a:r>
              <a:rPr lang="en-US" altLang="ko-KR" dirty="0"/>
              <a:t>); //</a:t>
            </a:r>
            <a:r>
              <a:rPr lang="ko-KR" altLang="en-US" dirty="0"/>
              <a:t>프로토콜 타입</a:t>
            </a:r>
            <a:endParaRPr lang="en-US" altLang="ko-KR" dirty="0"/>
          </a:p>
          <a:p>
            <a:pPr fontAlgn="base"/>
            <a:r>
              <a:rPr lang="en-US" altLang="ko-KR" dirty="0"/>
              <a:t>	</a:t>
            </a:r>
            <a:r>
              <a:rPr lang="en-US" altLang="ko-KR" dirty="0" err="1"/>
              <a:t>printf</a:t>
            </a:r>
            <a:r>
              <a:rPr lang="en-US" altLang="ko-KR" dirty="0"/>
              <a:t>("HLN : %d \n", </a:t>
            </a:r>
            <a:r>
              <a:rPr lang="en-US" altLang="ko-KR" dirty="0" err="1"/>
              <a:t>arph</a:t>
            </a:r>
            <a:r>
              <a:rPr lang="en-US" altLang="ko-KR" dirty="0"/>
              <a:t>-&gt;</a:t>
            </a:r>
            <a:r>
              <a:rPr lang="en-US" altLang="ko-KR" dirty="0" err="1"/>
              <a:t>arp_hln</a:t>
            </a:r>
            <a:r>
              <a:rPr lang="en-US" altLang="ko-KR" dirty="0"/>
              <a:t>); //</a:t>
            </a:r>
            <a:r>
              <a:rPr lang="ko-KR" altLang="en-US" dirty="0"/>
              <a:t>하드웨어 주소 길이</a:t>
            </a:r>
            <a:endParaRPr lang="en-US" altLang="ko-KR" dirty="0"/>
          </a:p>
          <a:p>
            <a:pPr fontAlgn="base"/>
            <a:r>
              <a:rPr lang="en-US" altLang="ko-KR" dirty="0"/>
              <a:t>	</a:t>
            </a:r>
            <a:r>
              <a:rPr lang="en-US" altLang="ko-KR" dirty="0" err="1"/>
              <a:t>printf</a:t>
            </a:r>
            <a:r>
              <a:rPr lang="en-US" altLang="ko-KR" dirty="0"/>
              <a:t>("PLN : %d \n", </a:t>
            </a:r>
            <a:r>
              <a:rPr lang="en-US" altLang="ko-KR" dirty="0" err="1"/>
              <a:t>arph</a:t>
            </a:r>
            <a:r>
              <a:rPr lang="en-US" altLang="ko-KR" dirty="0"/>
              <a:t>-&gt;</a:t>
            </a:r>
            <a:r>
              <a:rPr lang="en-US" altLang="ko-KR" dirty="0" err="1"/>
              <a:t>arp_pln</a:t>
            </a:r>
            <a:r>
              <a:rPr lang="en-US" altLang="ko-KR" dirty="0"/>
              <a:t>); //</a:t>
            </a:r>
            <a:r>
              <a:rPr lang="ko-KR" altLang="en-US" dirty="0"/>
              <a:t>프로토콜 주소 길이</a:t>
            </a:r>
            <a:endParaRPr lang="en-US" altLang="ko-KR" dirty="0"/>
          </a:p>
          <a:p>
            <a:pPr fontAlgn="base"/>
            <a:r>
              <a:rPr lang="en-US" altLang="ko-KR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962550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50727" y="271305"/>
            <a:ext cx="1133454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dirty="0"/>
              <a:t>switch (</a:t>
            </a:r>
            <a:r>
              <a:rPr lang="en-US" altLang="ko-KR" dirty="0" err="1"/>
              <a:t>ntohs</a:t>
            </a:r>
            <a:r>
              <a:rPr lang="en-US" altLang="ko-KR" dirty="0"/>
              <a:t>(</a:t>
            </a:r>
            <a:r>
              <a:rPr lang="en-US" altLang="ko-KR" dirty="0" err="1"/>
              <a:t>arph</a:t>
            </a:r>
            <a:r>
              <a:rPr lang="en-US" altLang="ko-KR" dirty="0"/>
              <a:t>-&gt;</a:t>
            </a:r>
            <a:r>
              <a:rPr lang="en-US" altLang="ko-KR" dirty="0" err="1"/>
              <a:t>arp_op</a:t>
            </a:r>
            <a:r>
              <a:rPr lang="en-US" altLang="ko-KR" dirty="0"/>
              <a:t>)) // </a:t>
            </a:r>
            <a:r>
              <a:rPr lang="ko-KR" altLang="en-US" dirty="0" err="1"/>
              <a:t>패킷동작</a:t>
            </a:r>
            <a:endParaRPr lang="en-US" altLang="ko-KR" dirty="0"/>
          </a:p>
          <a:p>
            <a:pPr fontAlgn="base"/>
            <a:r>
              <a:rPr lang="en-US" altLang="ko-KR" dirty="0"/>
              <a:t>	{</a:t>
            </a:r>
          </a:p>
          <a:p>
            <a:pPr fontAlgn="base"/>
            <a:r>
              <a:rPr lang="en-US" altLang="ko-KR" dirty="0"/>
              <a:t>	case 1: </a:t>
            </a:r>
            <a:r>
              <a:rPr lang="en-US" altLang="ko-KR" dirty="0" err="1"/>
              <a:t>printf</a:t>
            </a:r>
            <a:r>
              <a:rPr lang="en-US" altLang="ko-KR" dirty="0"/>
              <a:t>("OP : ARP Request\n"); break;</a:t>
            </a:r>
          </a:p>
          <a:p>
            <a:pPr fontAlgn="base"/>
            <a:r>
              <a:rPr lang="en-US" altLang="ko-KR" dirty="0"/>
              <a:t>	case 2: </a:t>
            </a:r>
            <a:r>
              <a:rPr lang="en-US" altLang="ko-KR" dirty="0" err="1"/>
              <a:t>printf</a:t>
            </a:r>
            <a:r>
              <a:rPr lang="en-US" altLang="ko-KR" dirty="0"/>
              <a:t>("OP : ARP Reply\n"); break;</a:t>
            </a:r>
          </a:p>
          <a:p>
            <a:pPr fontAlgn="base"/>
            <a:r>
              <a:rPr lang="en-US" altLang="ko-KR" dirty="0"/>
              <a:t>	case 3: </a:t>
            </a:r>
            <a:r>
              <a:rPr lang="en-US" altLang="ko-KR" dirty="0" err="1"/>
              <a:t>printf</a:t>
            </a:r>
            <a:r>
              <a:rPr lang="en-US" altLang="ko-KR" dirty="0"/>
              <a:t>("OP : RARP Request\n"); break;</a:t>
            </a:r>
          </a:p>
          <a:p>
            <a:pPr fontAlgn="base"/>
            <a:r>
              <a:rPr lang="en-US" altLang="ko-KR" dirty="0"/>
              <a:t>	case 4: </a:t>
            </a:r>
            <a:r>
              <a:rPr lang="en-US" altLang="ko-KR" dirty="0" err="1"/>
              <a:t>printf</a:t>
            </a:r>
            <a:r>
              <a:rPr lang="en-US" altLang="ko-KR" dirty="0"/>
              <a:t>("OP : RARP Reply\n"); break;</a:t>
            </a:r>
          </a:p>
          <a:p>
            <a:pPr fontAlgn="base"/>
            <a:r>
              <a:rPr lang="en-US" altLang="ko-KR" dirty="0"/>
              <a:t>	default: </a:t>
            </a:r>
            <a:r>
              <a:rPr lang="en-US" altLang="ko-KR" dirty="0" err="1"/>
              <a:t>printf</a:t>
            </a:r>
            <a:r>
              <a:rPr lang="en-US" altLang="ko-KR" dirty="0"/>
              <a:t>("OP : another op\n");</a:t>
            </a:r>
          </a:p>
          <a:p>
            <a:pPr fontAlgn="base"/>
            <a:r>
              <a:rPr lang="en-US" altLang="ko-KR" dirty="0"/>
              <a:t>	}</a:t>
            </a:r>
          </a:p>
          <a:p>
            <a:pPr fontAlgn="base"/>
            <a:r>
              <a:rPr lang="en-US" altLang="ko-KR" dirty="0"/>
              <a:t>	</a:t>
            </a:r>
            <a:r>
              <a:rPr lang="en-US" altLang="ko-KR" dirty="0" err="1"/>
              <a:t>printf</a:t>
            </a:r>
            <a:r>
              <a:rPr lang="en-US" altLang="ko-KR" dirty="0"/>
              <a:t>("SHA : "); //</a:t>
            </a:r>
            <a:r>
              <a:rPr lang="ko-KR" altLang="en-US" dirty="0" err="1"/>
              <a:t>송신지</a:t>
            </a:r>
            <a:r>
              <a:rPr lang="ko-KR" altLang="en-US" dirty="0"/>
              <a:t> </a:t>
            </a:r>
            <a:r>
              <a:rPr lang="ko-KR" altLang="en-US" dirty="0" err="1"/>
              <a:t>맥주소</a:t>
            </a:r>
            <a:endParaRPr lang="en-US" altLang="ko-KR" dirty="0"/>
          </a:p>
          <a:p>
            <a:pPr fontAlgn="base"/>
            <a:r>
              <a:rPr lang="en-US" altLang="ko-KR" dirty="0"/>
              <a:t>	for (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i</a:t>
            </a:r>
            <a:r>
              <a:rPr lang="en-US" altLang="ko-KR" dirty="0"/>
              <a:t> = 0; </a:t>
            </a:r>
            <a:r>
              <a:rPr lang="en-US" altLang="ko-KR" dirty="0" err="1"/>
              <a:t>i</a:t>
            </a:r>
            <a:r>
              <a:rPr lang="en-US" altLang="ko-KR" dirty="0"/>
              <a:t> &lt; ETH_ALEN; </a:t>
            </a:r>
            <a:r>
              <a:rPr lang="en-US" altLang="ko-KR" dirty="0" err="1"/>
              <a:t>i</a:t>
            </a:r>
            <a:r>
              <a:rPr lang="en-US" altLang="ko-KR" dirty="0"/>
              <a:t>++)</a:t>
            </a:r>
          </a:p>
          <a:p>
            <a:pPr fontAlgn="base"/>
            <a:r>
              <a:rPr lang="en-US" altLang="ko-KR" dirty="0"/>
              <a:t>	{</a:t>
            </a:r>
          </a:p>
          <a:p>
            <a:pPr fontAlgn="base"/>
            <a:r>
              <a:rPr lang="en-US" altLang="ko-KR" dirty="0"/>
              <a:t>		</a:t>
            </a:r>
            <a:r>
              <a:rPr lang="en-US" altLang="ko-KR" dirty="0" err="1"/>
              <a:t>printf</a:t>
            </a:r>
            <a:r>
              <a:rPr lang="en-US" altLang="ko-KR" dirty="0"/>
              <a:t>("%02X", </a:t>
            </a:r>
            <a:r>
              <a:rPr lang="en-US" altLang="ko-KR" dirty="0" err="1"/>
              <a:t>arph</a:t>
            </a:r>
            <a:r>
              <a:rPr lang="en-US" altLang="ko-KR" dirty="0"/>
              <a:t>-&gt;</a:t>
            </a:r>
            <a:r>
              <a:rPr lang="en-US" altLang="ko-KR" dirty="0" err="1"/>
              <a:t>arp_sha</a:t>
            </a:r>
            <a:r>
              <a:rPr lang="en-US" altLang="ko-KR" dirty="0"/>
              <a:t>[</a:t>
            </a:r>
            <a:r>
              <a:rPr lang="en-US" altLang="ko-KR" dirty="0" err="1"/>
              <a:t>i</a:t>
            </a:r>
            <a:r>
              <a:rPr lang="en-US" altLang="ko-KR" dirty="0"/>
              <a:t>]);</a:t>
            </a:r>
          </a:p>
          <a:p>
            <a:pPr fontAlgn="base"/>
            <a:r>
              <a:rPr lang="en-US" altLang="ko-KR" dirty="0"/>
              <a:t>		if (</a:t>
            </a:r>
            <a:r>
              <a:rPr lang="en-US" altLang="ko-KR" dirty="0" err="1"/>
              <a:t>i</a:t>
            </a:r>
            <a:r>
              <a:rPr lang="en-US" altLang="ko-KR" dirty="0"/>
              <a:t> &lt; (ETH_ALEN - 1))</a:t>
            </a:r>
          </a:p>
          <a:p>
            <a:pPr fontAlgn="base"/>
            <a:r>
              <a:rPr lang="en-US" altLang="ko-KR" dirty="0"/>
              <a:t>			</a:t>
            </a:r>
            <a:r>
              <a:rPr lang="en-US" altLang="ko-KR" dirty="0" err="1"/>
              <a:t>printf</a:t>
            </a:r>
            <a:r>
              <a:rPr lang="en-US" altLang="ko-KR" dirty="0"/>
              <a:t>(":");</a:t>
            </a:r>
          </a:p>
          <a:p>
            <a:pPr fontAlgn="base"/>
            <a:r>
              <a:rPr lang="en-US" altLang="ko-KR" dirty="0"/>
              <a:t>		else</a:t>
            </a:r>
          </a:p>
          <a:p>
            <a:pPr fontAlgn="base"/>
            <a:r>
              <a:rPr lang="en-US" altLang="ko-KR" dirty="0"/>
              <a:t>			</a:t>
            </a:r>
            <a:r>
              <a:rPr lang="en-US" altLang="ko-KR" dirty="0" err="1"/>
              <a:t>printf</a:t>
            </a:r>
            <a:r>
              <a:rPr lang="en-US" altLang="ko-KR" dirty="0"/>
              <a:t>("\n");</a:t>
            </a:r>
          </a:p>
          <a:p>
            <a:pPr fontAlgn="base"/>
            <a:r>
              <a:rPr lang="en-US" altLang="ko-KR" dirty="0"/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3138512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50726" y="402179"/>
            <a:ext cx="1146516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endParaRPr lang="en-US" altLang="ko-KR" dirty="0"/>
          </a:p>
          <a:p>
            <a:pPr fontAlgn="base"/>
            <a:r>
              <a:rPr lang="en-US" altLang="ko-KR" dirty="0"/>
              <a:t>	</a:t>
            </a:r>
            <a:r>
              <a:rPr lang="en-US" altLang="ko-KR" dirty="0" err="1"/>
              <a:t>inet_ntop</a:t>
            </a:r>
            <a:r>
              <a:rPr lang="en-US" altLang="ko-KR" dirty="0"/>
              <a:t>(AF_INET, &amp;</a:t>
            </a:r>
            <a:r>
              <a:rPr lang="en-US" altLang="ko-KR" dirty="0" err="1"/>
              <a:t>arph</a:t>
            </a:r>
            <a:r>
              <a:rPr lang="en-US" altLang="ko-KR" dirty="0"/>
              <a:t>-&gt;</a:t>
            </a:r>
            <a:r>
              <a:rPr lang="en-US" altLang="ko-KR" dirty="0" err="1"/>
              <a:t>arp_spa</a:t>
            </a:r>
            <a:r>
              <a:rPr lang="en-US" altLang="ko-KR" dirty="0"/>
              <a:t>, </a:t>
            </a:r>
            <a:r>
              <a:rPr lang="en-US" altLang="ko-KR" dirty="0" err="1"/>
              <a:t>buf</a:t>
            </a:r>
            <a:r>
              <a:rPr lang="en-US" altLang="ko-KR" dirty="0"/>
              <a:t>, </a:t>
            </a:r>
            <a:r>
              <a:rPr lang="en-US" altLang="ko-KR" dirty="0" err="1"/>
              <a:t>sizeof</a:t>
            </a:r>
            <a:r>
              <a:rPr lang="en-US" altLang="ko-KR" dirty="0"/>
              <a:t>(</a:t>
            </a:r>
            <a:r>
              <a:rPr lang="en-US" altLang="ko-KR" dirty="0" err="1"/>
              <a:t>buf</a:t>
            </a:r>
            <a:r>
              <a:rPr lang="en-US" altLang="ko-KR" dirty="0"/>
              <a:t>));</a:t>
            </a:r>
          </a:p>
          <a:p>
            <a:pPr fontAlgn="base"/>
            <a:r>
              <a:rPr lang="en-US" altLang="ko-KR" dirty="0"/>
              <a:t>	</a:t>
            </a:r>
            <a:r>
              <a:rPr lang="en-US" altLang="ko-KR" dirty="0" err="1"/>
              <a:t>printf</a:t>
            </a:r>
            <a:r>
              <a:rPr lang="en-US" altLang="ko-KR" dirty="0"/>
              <a:t>("SPA : %s \n", </a:t>
            </a:r>
            <a:r>
              <a:rPr lang="en-US" altLang="ko-KR" dirty="0" err="1"/>
              <a:t>buf</a:t>
            </a:r>
            <a:r>
              <a:rPr lang="en-US" altLang="ko-KR" dirty="0"/>
              <a:t>); //</a:t>
            </a:r>
            <a:r>
              <a:rPr lang="ko-KR" altLang="en-US" dirty="0"/>
              <a:t>송신자 </a:t>
            </a:r>
            <a:r>
              <a:rPr lang="en-US" altLang="ko-KR" dirty="0"/>
              <a:t>IP</a:t>
            </a:r>
            <a:r>
              <a:rPr lang="ko-KR" altLang="en-US" dirty="0"/>
              <a:t>주소</a:t>
            </a:r>
            <a:endParaRPr lang="en-US" altLang="ko-KR" dirty="0"/>
          </a:p>
          <a:p>
            <a:pPr fontAlgn="base"/>
            <a:r>
              <a:rPr lang="en-US" altLang="ko-KR" dirty="0"/>
              <a:t>	</a:t>
            </a:r>
            <a:r>
              <a:rPr lang="en-US" altLang="ko-KR" dirty="0" err="1"/>
              <a:t>printf</a:t>
            </a:r>
            <a:r>
              <a:rPr lang="en-US" altLang="ko-KR" dirty="0"/>
              <a:t>(</a:t>
            </a:r>
            <a:r>
              <a:rPr lang="ko-KR" altLang="en-US" dirty="0"/>
              <a:t>＂</a:t>
            </a:r>
            <a:r>
              <a:rPr lang="en-US" altLang="ko-KR" dirty="0"/>
              <a:t>THA : </a:t>
            </a:r>
            <a:r>
              <a:rPr lang="ko-KR" altLang="en-US" dirty="0"/>
              <a:t>＂</a:t>
            </a:r>
            <a:r>
              <a:rPr lang="en-US" altLang="ko-KR" dirty="0"/>
              <a:t>); //</a:t>
            </a:r>
            <a:r>
              <a:rPr lang="ko-KR" altLang="en-US" dirty="0"/>
              <a:t>수신자 </a:t>
            </a:r>
            <a:r>
              <a:rPr lang="ko-KR" altLang="en-US" dirty="0" err="1"/>
              <a:t>맥주소</a:t>
            </a:r>
            <a:endParaRPr lang="en-US" altLang="ko-KR" dirty="0"/>
          </a:p>
          <a:p>
            <a:pPr fontAlgn="base"/>
            <a:r>
              <a:rPr lang="en-US" altLang="ko-KR" dirty="0"/>
              <a:t>	for (</a:t>
            </a:r>
            <a:r>
              <a:rPr lang="en-US" altLang="ko-KR" dirty="0" err="1"/>
              <a:t>int</a:t>
            </a:r>
            <a:r>
              <a:rPr lang="en-US" altLang="ko-KR" dirty="0"/>
              <a:t> I = 0; I &lt; ETH_ALEN; </a:t>
            </a:r>
            <a:r>
              <a:rPr lang="en-US" altLang="ko-KR" dirty="0" err="1"/>
              <a:t>i</a:t>
            </a:r>
            <a:r>
              <a:rPr lang="en-US" altLang="ko-KR" dirty="0"/>
              <a:t>++)</a:t>
            </a:r>
          </a:p>
          <a:p>
            <a:pPr fontAlgn="base"/>
            <a:r>
              <a:rPr lang="en-US" altLang="ko-KR" dirty="0"/>
              <a:t>	{</a:t>
            </a:r>
          </a:p>
          <a:p>
            <a:pPr fontAlgn="base"/>
            <a:r>
              <a:rPr lang="en-US" altLang="ko-KR" dirty="0"/>
              <a:t>		</a:t>
            </a:r>
            <a:r>
              <a:rPr lang="en-US" altLang="ko-KR" dirty="0" err="1"/>
              <a:t>printf</a:t>
            </a:r>
            <a:r>
              <a:rPr lang="en-US" altLang="ko-KR" dirty="0"/>
              <a:t>(</a:t>
            </a:r>
            <a:r>
              <a:rPr lang="ko-KR" altLang="en-US" dirty="0"/>
              <a:t>＂</a:t>
            </a:r>
            <a:r>
              <a:rPr lang="en-US" altLang="ko-KR" dirty="0"/>
              <a:t>%02X</a:t>
            </a:r>
            <a:r>
              <a:rPr lang="ko-KR" altLang="en-US" dirty="0"/>
              <a:t>＂</a:t>
            </a:r>
            <a:r>
              <a:rPr lang="en-US" altLang="ko-KR" dirty="0"/>
              <a:t>, </a:t>
            </a:r>
            <a:r>
              <a:rPr lang="en-US" altLang="ko-KR" dirty="0" err="1"/>
              <a:t>arph</a:t>
            </a:r>
            <a:r>
              <a:rPr lang="en-US" altLang="ko-KR" dirty="0"/>
              <a:t>-&gt;</a:t>
            </a:r>
            <a:r>
              <a:rPr lang="en-US" altLang="ko-KR" dirty="0" err="1"/>
              <a:t>arp_tha</a:t>
            </a:r>
            <a:r>
              <a:rPr lang="en-US" altLang="ko-KR" dirty="0"/>
              <a:t>[</a:t>
            </a:r>
            <a:r>
              <a:rPr lang="en-US" altLang="ko-KR" dirty="0" err="1"/>
              <a:t>i</a:t>
            </a:r>
            <a:r>
              <a:rPr lang="en-US" altLang="ko-KR" dirty="0"/>
              <a:t>]);</a:t>
            </a:r>
          </a:p>
          <a:p>
            <a:pPr fontAlgn="base"/>
            <a:r>
              <a:rPr lang="en-US" altLang="ko-KR" dirty="0"/>
              <a:t>		if (I &lt; (ETH_ALEN – 1))</a:t>
            </a:r>
          </a:p>
          <a:p>
            <a:pPr fontAlgn="base"/>
            <a:r>
              <a:rPr lang="en-US" altLang="ko-KR" dirty="0"/>
              <a:t>			</a:t>
            </a:r>
            <a:r>
              <a:rPr lang="en-US" altLang="ko-KR" dirty="0" err="1"/>
              <a:t>printf</a:t>
            </a:r>
            <a:r>
              <a:rPr lang="en-US" altLang="ko-KR" dirty="0"/>
              <a:t>(</a:t>
            </a:r>
            <a:r>
              <a:rPr lang="ko-KR" altLang="en-US" dirty="0"/>
              <a:t>＂</a:t>
            </a:r>
            <a:r>
              <a:rPr lang="en-US" altLang="ko-KR" dirty="0"/>
              <a:t>:</a:t>
            </a:r>
            <a:r>
              <a:rPr lang="ko-KR" altLang="en-US" dirty="0"/>
              <a:t>＂</a:t>
            </a:r>
            <a:r>
              <a:rPr lang="en-US" altLang="ko-KR" dirty="0"/>
              <a:t>);</a:t>
            </a:r>
          </a:p>
          <a:p>
            <a:pPr fontAlgn="base"/>
            <a:r>
              <a:rPr lang="en-US" altLang="ko-KR" dirty="0"/>
              <a:t>		else</a:t>
            </a:r>
          </a:p>
          <a:p>
            <a:pPr fontAlgn="base"/>
            <a:r>
              <a:rPr lang="en-US" altLang="ko-KR" dirty="0"/>
              <a:t>			</a:t>
            </a:r>
            <a:r>
              <a:rPr lang="en-US" altLang="ko-KR" dirty="0" err="1"/>
              <a:t>printf</a:t>
            </a:r>
            <a:r>
              <a:rPr lang="en-US" altLang="ko-KR" dirty="0"/>
              <a:t>(</a:t>
            </a:r>
            <a:r>
              <a:rPr lang="ko-KR" altLang="en-US" dirty="0"/>
              <a:t>＂</a:t>
            </a:r>
            <a:r>
              <a:rPr lang="en-US" altLang="ko-KR" dirty="0"/>
              <a:t>\n</a:t>
            </a:r>
            <a:r>
              <a:rPr lang="ko-KR" altLang="en-US" dirty="0"/>
              <a:t>＂</a:t>
            </a:r>
            <a:r>
              <a:rPr lang="en-US" altLang="ko-KR" dirty="0"/>
              <a:t>);</a:t>
            </a:r>
          </a:p>
          <a:p>
            <a:pPr fontAlgn="base"/>
            <a:r>
              <a:rPr lang="en-US" altLang="ko-KR" dirty="0"/>
              <a:t>	}</a:t>
            </a:r>
          </a:p>
          <a:p>
            <a:pPr fontAlgn="base"/>
            <a:r>
              <a:rPr lang="en-US" altLang="ko-KR" dirty="0"/>
              <a:t>	</a:t>
            </a:r>
            <a:r>
              <a:rPr lang="en-US" altLang="ko-KR" dirty="0" err="1"/>
              <a:t>inet_ntop</a:t>
            </a:r>
            <a:r>
              <a:rPr lang="en-US" altLang="ko-KR" dirty="0"/>
              <a:t>(AF_INET, &amp;</a:t>
            </a:r>
            <a:r>
              <a:rPr lang="en-US" altLang="ko-KR" dirty="0" err="1"/>
              <a:t>arph</a:t>
            </a:r>
            <a:r>
              <a:rPr lang="en-US" altLang="ko-KR" dirty="0"/>
              <a:t>-&gt;</a:t>
            </a:r>
            <a:r>
              <a:rPr lang="en-US" altLang="ko-KR" dirty="0" err="1"/>
              <a:t>arp_tpa</a:t>
            </a:r>
            <a:r>
              <a:rPr lang="en-US" altLang="ko-KR" dirty="0"/>
              <a:t>, </a:t>
            </a:r>
            <a:r>
              <a:rPr lang="en-US" altLang="ko-KR" dirty="0" err="1"/>
              <a:t>buf</a:t>
            </a:r>
            <a:r>
              <a:rPr lang="en-US" altLang="ko-KR" dirty="0"/>
              <a:t>, </a:t>
            </a:r>
            <a:r>
              <a:rPr lang="en-US" altLang="ko-KR" dirty="0" err="1"/>
              <a:t>sizeof</a:t>
            </a:r>
            <a:r>
              <a:rPr lang="en-US" altLang="ko-KR" dirty="0"/>
              <a:t>(</a:t>
            </a:r>
            <a:r>
              <a:rPr lang="en-US" altLang="ko-KR" dirty="0" err="1"/>
              <a:t>buf</a:t>
            </a:r>
            <a:r>
              <a:rPr lang="en-US" altLang="ko-KR" dirty="0"/>
              <a:t>));</a:t>
            </a:r>
          </a:p>
          <a:p>
            <a:pPr fontAlgn="base"/>
            <a:r>
              <a:rPr lang="en-US" altLang="ko-KR" dirty="0"/>
              <a:t>	</a:t>
            </a:r>
            <a:r>
              <a:rPr lang="en-US" altLang="ko-KR" dirty="0" err="1"/>
              <a:t>printf</a:t>
            </a:r>
            <a:r>
              <a:rPr lang="en-US" altLang="ko-KR" dirty="0"/>
              <a:t>(</a:t>
            </a:r>
            <a:r>
              <a:rPr lang="ko-KR" altLang="en-US" dirty="0"/>
              <a:t>＂</a:t>
            </a:r>
            <a:r>
              <a:rPr lang="en-US" altLang="ko-KR" dirty="0"/>
              <a:t>TPA : %s \n", </a:t>
            </a:r>
            <a:r>
              <a:rPr lang="en-US" altLang="ko-KR" dirty="0" err="1"/>
              <a:t>buf</a:t>
            </a:r>
            <a:r>
              <a:rPr lang="en-US" altLang="ko-KR" dirty="0"/>
              <a:t>); //</a:t>
            </a:r>
            <a:r>
              <a:rPr lang="ko-KR" altLang="en-US" dirty="0"/>
              <a:t>수신자 </a:t>
            </a:r>
            <a:r>
              <a:rPr lang="en-US" altLang="ko-KR" dirty="0"/>
              <a:t>IP </a:t>
            </a:r>
            <a:r>
              <a:rPr lang="ko-KR" altLang="en-US" dirty="0"/>
              <a:t>주소</a:t>
            </a:r>
            <a:endParaRPr lang="en-US" altLang="ko-KR" dirty="0"/>
          </a:p>
          <a:p>
            <a:pPr fontAlgn="base"/>
            <a:r>
              <a:rPr lang="en-US" altLang="ko-KR" dirty="0"/>
              <a:t>	</a:t>
            </a:r>
            <a:r>
              <a:rPr lang="en-US" altLang="ko-KR" dirty="0" err="1"/>
              <a:t>fflush</a:t>
            </a:r>
            <a:r>
              <a:rPr lang="en-US" altLang="ko-KR" dirty="0"/>
              <a:t>(</a:t>
            </a:r>
            <a:r>
              <a:rPr lang="en-US" altLang="ko-KR" dirty="0" err="1"/>
              <a:t>stdout</a:t>
            </a:r>
            <a:r>
              <a:rPr lang="en-US" altLang="ko-KR" dirty="0"/>
              <a:t>);</a:t>
            </a:r>
          </a:p>
          <a:p>
            <a:pPr fontAlgn="base"/>
            <a:r>
              <a:rPr lang="en-US" altLang="ko-KR" dirty="0"/>
              <a:t>}</a:t>
            </a:r>
            <a:endParaRPr lang="en-US" altLang="ko-KR" kern="0" dirty="0">
              <a:latin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403903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396" y="1064863"/>
            <a:ext cx="7943380" cy="5148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6756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103</Words>
  <Application>Microsoft Office PowerPoint</Application>
  <PresentationFormat>와이드스크린</PresentationFormat>
  <Paragraphs>92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함초롬바탕</vt:lpstr>
      <vt:lpstr>Arial</vt:lpstr>
      <vt:lpstr>Office 테마</vt:lpstr>
      <vt:lpstr>네트워크 컴퓨팅 11장 발표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네트워크 컴퓨팅 3장 발표</dc:title>
  <dc:creator>이재호</dc:creator>
  <cp:lastModifiedBy>이재호</cp:lastModifiedBy>
  <cp:revision>16</cp:revision>
  <dcterms:created xsi:type="dcterms:W3CDTF">2017-04-02T06:10:50Z</dcterms:created>
  <dcterms:modified xsi:type="dcterms:W3CDTF">2017-05-24T11:35:55Z</dcterms:modified>
</cp:coreProperties>
</file>