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4"/>
  </p:notesMasterIdLst>
  <p:sldIdLst>
    <p:sldId id="314" r:id="rId2"/>
    <p:sldId id="378" r:id="rId3"/>
    <p:sldId id="379" r:id="rId4"/>
    <p:sldId id="380" r:id="rId5"/>
    <p:sldId id="381" r:id="rId6"/>
    <p:sldId id="400" r:id="rId7"/>
    <p:sldId id="284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87" r:id="rId20"/>
    <p:sldId id="388" r:id="rId21"/>
    <p:sldId id="401" r:id="rId22"/>
    <p:sldId id="402" r:id="rId23"/>
    <p:sldId id="343" r:id="rId24"/>
    <p:sldId id="353" r:id="rId25"/>
    <p:sldId id="344" r:id="rId26"/>
    <p:sldId id="345" r:id="rId27"/>
    <p:sldId id="346" r:id="rId28"/>
    <p:sldId id="347" r:id="rId29"/>
    <p:sldId id="348" r:id="rId30"/>
    <p:sldId id="355" r:id="rId31"/>
    <p:sldId id="356" r:id="rId32"/>
    <p:sldId id="357" r:id="rId33"/>
    <p:sldId id="358" r:id="rId34"/>
    <p:sldId id="349" r:id="rId35"/>
    <p:sldId id="350" r:id="rId36"/>
    <p:sldId id="351" r:id="rId37"/>
    <p:sldId id="359" r:id="rId38"/>
    <p:sldId id="382" r:id="rId39"/>
    <p:sldId id="403" r:id="rId40"/>
    <p:sldId id="404" r:id="rId41"/>
    <p:sldId id="360" r:id="rId42"/>
    <p:sldId id="361" r:id="rId43"/>
    <p:sldId id="362" r:id="rId44"/>
    <p:sldId id="363" r:id="rId45"/>
    <p:sldId id="383" r:id="rId46"/>
    <p:sldId id="352" r:id="rId47"/>
    <p:sldId id="405" r:id="rId48"/>
    <p:sldId id="364" r:id="rId49"/>
    <p:sldId id="366" r:id="rId50"/>
    <p:sldId id="385" r:id="rId51"/>
    <p:sldId id="408" r:id="rId52"/>
    <p:sldId id="370" r:id="rId53"/>
    <p:sldId id="368" r:id="rId54"/>
    <p:sldId id="406" r:id="rId55"/>
    <p:sldId id="407" r:id="rId56"/>
    <p:sldId id="371" r:id="rId57"/>
    <p:sldId id="374" r:id="rId58"/>
    <p:sldId id="384" r:id="rId59"/>
    <p:sldId id="372" r:id="rId60"/>
    <p:sldId id="373" r:id="rId61"/>
    <p:sldId id="375" r:id="rId62"/>
    <p:sldId id="376" r:id="rId63"/>
    <p:sldId id="303" r:id="rId64"/>
    <p:sldId id="386" r:id="rId65"/>
    <p:sldId id="331" r:id="rId66"/>
    <p:sldId id="409" r:id="rId67"/>
    <p:sldId id="261" r:id="rId68"/>
    <p:sldId id="299" r:id="rId69"/>
    <p:sldId id="332" r:id="rId70"/>
    <p:sldId id="333" r:id="rId71"/>
    <p:sldId id="334" r:id="rId72"/>
    <p:sldId id="335" r:id="rId73"/>
    <p:sldId id="263" r:id="rId74"/>
    <p:sldId id="336" r:id="rId75"/>
    <p:sldId id="389" r:id="rId76"/>
    <p:sldId id="337" r:id="rId77"/>
    <p:sldId id="392" r:id="rId78"/>
    <p:sldId id="393" r:id="rId79"/>
    <p:sldId id="396" r:id="rId80"/>
    <p:sldId id="397" r:id="rId81"/>
    <p:sldId id="395" r:id="rId82"/>
    <p:sldId id="338" r:id="rId83"/>
    <p:sldId id="339" r:id="rId84"/>
    <p:sldId id="340" r:id="rId85"/>
    <p:sldId id="341" r:id="rId86"/>
    <p:sldId id="411" r:id="rId87"/>
    <p:sldId id="412" r:id="rId88"/>
    <p:sldId id="398" r:id="rId89"/>
    <p:sldId id="309" r:id="rId90"/>
    <p:sldId id="367" r:id="rId91"/>
    <p:sldId id="399" r:id="rId92"/>
    <p:sldId id="354" r:id="rId93"/>
  </p:sldIdLst>
  <p:sldSz cx="9144000" cy="5143500" type="screen16x9"/>
  <p:notesSz cx="6858000" cy="9144000"/>
  <p:embeddedFontLst>
    <p:embeddedFont>
      <p:font typeface="Playfair Display" panose="020B0600000101010101" charset="0"/>
      <p:regular r:id="rId95"/>
      <p:bold r:id="rId96"/>
      <p:italic r:id="rId97"/>
      <p:boldItalic r:id="rId98"/>
    </p:embeddedFont>
    <p:embeddedFont>
      <p:font typeface="PT Serif" panose="020B0600000101010101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9F303-25BC-4CF7-897F-05BF59E9BEC8}">
  <a:tblStyle styleId="{BDC9F303-25BC-4CF7-897F-05BF59E9B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73116" autoAdjust="0"/>
  </p:normalViewPr>
  <p:slideViewPr>
    <p:cSldViewPr snapToGrid="0">
      <p:cViewPr varScale="1">
        <p:scale>
          <a:sx n="83" d="100"/>
          <a:sy n="83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46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5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7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40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32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98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009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01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91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0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42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0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3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57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66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90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578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01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33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811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89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7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72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78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178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41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436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962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614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커뮤니티 기능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둘러보기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저장소 만들기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 밀어넣기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14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563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32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198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6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9791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29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57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405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6833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678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1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936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971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6253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9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878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853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154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664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409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5407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41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3914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6903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135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5218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9802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6239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9878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785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38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44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9558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9666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4935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4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20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952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296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2469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2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3514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190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828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75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3560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1621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122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6885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804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956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6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245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46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되돌리기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2318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6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1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38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ensorflow/tensorflow/commits/mast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bookdown.site/branching-git-branch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bookdown.site/branching-git-branch.html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tegong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408630" y="76880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#1. git</a:t>
            </a:r>
            <a:r>
              <a:rPr lang="ko-KR" altLang="en-US" dirty="0"/>
              <a:t>으로 협업하기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BDBF4E58-0A02-4C0D-987E-6006C8F333ED}"/>
              </a:ext>
            </a:extLst>
          </p:cNvPr>
          <p:cNvSpPr txBox="1">
            <a:spLocks/>
          </p:cNvSpPr>
          <p:nvPr/>
        </p:nvSpPr>
        <p:spPr>
          <a:xfrm>
            <a:off x="4970629" y="2798922"/>
            <a:ext cx="5606400" cy="198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sz="2000" dirty="0"/>
              <a:t>##1. add, commit, push</a:t>
            </a:r>
          </a:p>
          <a:p>
            <a:pPr algn="l"/>
            <a:r>
              <a:rPr lang="en-US" sz="2000" dirty="0"/>
              <a:t>##2. </a:t>
            </a:r>
            <a:r>
              <a:rPr lang="ko-KR" altLang="en-US" sz="2000" dirty="0"/>
              <a:t>원격 저장소와의 상호작용</a:t>
            </a:r>
            <a:endParaRPr lang="en-US" altLang="ko-KR" sz="2000" dirty="0"/>
          </a:p>
          <a:p>
            <a:pPr algn="l"/>
            <a:r>
              <a:rPr lang="en-US" sz="2000" dirty="0"/>
              <a:t>##3.  </a:t>
            </a:r>
            <a:r>
              <a:rPr lang="ko-KR" altLang="en-US" sz="2000" dirty="0"/>
              <a:t>분기 나누기 </a:t>
            </a:r>
            <a:r>
              <a:rPr lang="en-US" altLang="ko-KR" sz="2000" dirty="0"/>
              <a:t>(branch)</a:t>
            </a:r>
          </a:p>
          <a:p>
            <a:pPr algn="l"/>
            <a:r>
              <a:rPr lang="en-US" sz="2000" dirty="0"/>
              <a:t>##4. pull request (</a:t>
            </a:r>
            <a:r>
              <a:rPr lang="ko-KR" altLang="en-US" sz="2000" dirty="0"/>
              <a:t>협업</a:t>
            </a:r>
            <a:r>
              <a:rPr lang="en-US" altLang="ko-KR" sz="2000" dirty="0"/>
              <a:t>)</a:t>
            </a:r>
            <a:r>
              <a:rPr lang="en-US" sz="2000" dirty="0"/>
              <a:t> </a:t>
            </a:r>
            <a:r>
              <a:rPr lang="ko-KR" altLang="en-US" sz="2000" dirty="0"/>
              <a:t>실습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13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B5A71361-9708-4CA9-919B-47D443E0F743}"/>
              </a:ext>
            </a:extLst>
          </p:cNvPr>
          <p:cNvSpPr txBox="1">
            <a:spLocks/>
          </p:cNvSpPr>
          <p:nvPr/>
        </p:nvSpPr>
        <p:spPr>
          <a:xfrm>
            <a:off x="3757228" y="2197225"/>
            <a:ext cx="4908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>
              <a:buAutoNum type="alphaUcPeriod" startAt="17"/>
            </a:pPr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u="sng" dirty="0">
                <a:solidFill>
                  <a:schemeClr val="tx1"/>
                </a:solidFill>
              </a:rPr>
              <a:t>모든 변경사항들을</a:t>
            </a:r>
            <a:endParaRPr lang="en-US" altLang="ko-KR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버전으로 만들어야 할까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A. </a:t>
            </a:r>
            <a:r>
              <a:rPr lang="ko-KR" altLang="en-US" dirty="0">
                <a:solidFill>
                  <a:schemeClr val="tx1"/>
                </a:solidFill>
              </a:rPr>
              <a:t>변경사항들 중 다음 버전이 될 파일들을       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u="sng" dirty="0">
                <a:solidFill>
                  <a:srgbClr val="FF0000"/>
                </a:solidFill>
              </a:rPr>
              <a:t>선별해서</a:t>
            </a:r>
            <a:r>
              <a:rPr lang="ko-KR" altLang="en-US" dirty="0">
                <a:solidFill>
                  <a:schemeClr val="tx1"/>
                </a:solidFill>
              </a:rPr>
              <a:t> 선별된 파일들을 버전으로 만들자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10" name="Google Shape;343;p37">
            <a:extLst>
              <a:ext uri="{FF2B5EF4-FFF2-40B4-BE49-F238E27FC236}">
                <a16:creationId xmlns:a16="http://schemas.microsoft.com/office/drawing/2014/main" id="{8FA4A1FB-9133-4601-B7DD-7E7B104A25F8}"/>
              </a:ext>
            </a:extLst>
          </p:cNvPr>
          <p:cNvGrpSpPr/>
          <p:nvPr/>
        </p:nvGrpSpPr>
        <p:grpSpPr>
          <a:xfrm>
            <a:off x="1638155" y="2607016"/>
            <a:ext cx="342882" cy="418128"/>
            <a:chOff x="596350" y="929175"/>
            <a:chExt cx="407950" cy="497475"/>
          </a:xfrm>
        </p:grpSpPr>
        <p:sp>
          <p:nvSpPr>
            <p:cNvPr id="11" name="Google Shape;344;p37">
              <a:extLst>
                <a:ext uri="{FF2B5EF4-FFF2-40B4-BE49-F238E27FC236}">
                  <a16:creationId xmlns:a16="http://schemas.microsoft.com/office/drawing/2014/main" id="{0E039EDF-E2BD-4F2C-8072-59D93D83DDE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" name="Google Shape;345;p37">
              <a:extLst>
                <a:ext uri="{FF2B5EF4-FFF2-40B4-BE49-F238E27FC236}">
                  <a16:creationId xmlns:a16="http://schemas.microsoft.com/office/drawing/2014/main" id="{54E2BAFA-4F6C-4BEE-A426-014790D1DABA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346;p37">
              <a:extLst>
                <a:ext uri="{FF2B5EF4-FFF2-40B4-BE49-F238E27FC236}">
                  <a16:creationId xmlns:a16="http://schemas.microsoft.com/office/drawing/2014/main" id="{34A6F9B6-EF88-4DA2-A15F-59B8DC6DDFD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" name="Google Shape;347;p37">
              <a:extLst>
                <a:ext uri="{FF2B5EF4-FFF2-40B4-BE49-F238E27FC236}">
                  <a16:creationId xmlns:a16="http://schemas.microsoft.com/office/drawing/2014/main" id="{8C845262-79C3-4454-9B35-94D884F9044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" name="Google Shape;348;p37">
              <a:extLst>
                <a:ext uri="{FF2B5EF4-FFF2-40B4-BE49-F238E27FC236}">
                  <a16:creationId xmlns:a16="http://schemas.microsoft.com/office/drawing/2014/main" id="{1FAF493F-381B-4EA0-8068-5F0779B9B2C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349;p37">
              <a:extLst>
                <a:ext uri="{FF2B5EF4-FFF2-40B4-BE49-F238E27FC236}">
                  <a16:creationId xmlns:a16="http://schemas.microsoft.com/office/drawing/2014/main" id="{9D37C88D-5690-4E46-B42B-E97DBC9D7B3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350;p37">
              <a:extLst>
                <a:ext uri="{FF2B5EF4-FFF2-40B4-BE49-F238E27FC236}">
                  <a16:creationId xmlns:a16="http://schemas.microsoft.com/office/drawing/2014/main" id="{52EB50CD-EAFD-4D41-9CCE-2FBEB2E0A68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oogle Shape;343;p37">
            <a:extLst>
              <a:ext uri="{FF2B5EF4-FFF2-40B4-BE49-F238E27FC236}">
                <a16:creationId xmlns:a16="http://schemas.microsoft.com/office/drawing/2014/main" id="{D6170CA3-D93C-4970-802D-2FFF4D361511}"/>
              </a:ext>
            </a:extLst>
          </p:cNvPr>
          <p:cNvGrpSpPr/>
          <p:nvPr/>
        </p:nvGrpSpPr>
        <p:grpSpPr>
          <a:xfrm>
            <a:off x="2090419" y="2607016"/>
            <a:ext cx="342882" cy="418128"/>
            <a:chOff x="596350" y="929175"/>
            <a:chExt cx="407950" cy="497475"/>
          </a:xfrm>
        </p:grpSpPr>
        <p:sp>
          <p:nvSpPr>
            <p:cNvPr id="20" name="Google Shape;344;p37">
              <a:extLst>
                <a:ext uri="{FF2B5EF4-FFF2-40B4-BE49-F238E27FC236}">
                  <a16:creationId xmlns:a16="http://schemas.microsoft.com/office/drawing/2014/main" id="{0D03EC86-73AF-412C-A80C-4FD93ABDEEB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345;p37">
              <a:extLst>
                <a:ext uri="{FF2B5EF4-FFF2-40B4-BE49-F238E27FC236}">
                  <a16:creationId xmlns:a16="http://schemas.microsoft.com/office/drawing/2014/main" id="{FDC9C016-7970-4B21-8EEE-9C5E4ABC3FD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346;p37">
              <a:extLst>
                <a:ext uri="{FF2B5EF4-FFF2-40B4-BE49-F238E27FC236}">
                  <a16:creationId xmlns:a16="http://schemas.microsoft.com/office/drawing/2014/main" id="{F36C5123-026B-4829-8B4F-7EA6454A266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" name="Google Shape;347;p37">
              <a:extLst>
                <a:ext uri="{FF2B5EF4-FFF2-40B4-BE49-F238E27FC236}">
                  <a16:creationId xmlns:a16="http://schemas.microsoft.com/office/drawing/2014/main" id="{644C25F6-8BD8-47B8-AC32-4696AF8355B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8;p37">
              <a:extLst>
                <a:ext uri="{FF2B5EF4-FFF2-40B4-BE49-F238E27FC236}">
                  <a16:creationId xmlns:a16="http://schemas.microsoft.com/office/drawing/2014/main" id="{A2592C41-D182-4919-9C40-744236E6B3D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9;p37">
              <a:extLst>
                <a:ext uri="{FF2B5EF4-FFF2-40B4-BE49-F238E27FC236}">
                  <a16:creationId xmlns:a16="http://schemas.microsoft.com/office/drawing/2014/main" id="{E6AEC723-B1D7-43AE-8CDE-602FA26A6F0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50;p37">
              <a:extLst>
                <a:ext uri="{FF2B5EF4-FFF2-40B4-BE49-F238E27FC236}">
                  <a16:creationId xmlns:a16="http://schemas.microsoft.com/office/drawing/2014/main" id="{3C383C85-E2FB-4331-B525-C54E56355CD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oogle Shape;343;p37">
            <a:extLst>
              <a:ext uri="{FF2B5EF4-FFF2-40B4-BE49-F238E27FC236}">
                <a16:creationId xmlns:a16="http://schemas.microsoft.com/office/drawing/2014/main" id="{3E334EAD-5661-43AB-A172-C86889A0206E}"/>
              </a:ext>
            </a:extLst>
          </p:cNvPr>
          <p:cNvGrpSpPr/>
          <p:nvPr/>
        </p:nvGrpSpPr>
        <p:grpSpPr>
          <a:xfrm>
            <a:off x="2102163" y="3141185"/>
            <a:ext cx="342882" cy="418128"/>
            <a:chOff x="596350" y="929175"/>
            <a:chExt cx="407950" cy="497475"/>
          </a:xfrm>
        </p:grpSpPr>
        <p:sp>
          <p:nvSpPr>
            <p:cNvPr id="28" name="Google Shape;344;p37">
              <a:extLst>
                <a:ext uri="{FF2B5EF4-FFF2-40B4-BE49-F238E27FC236}">
                  <a16:creationId xmlns:a16="http://schemas.microsoft.com/office/drawing/2014/main" id="{8C908D30-98ED-4051-9BFE-69584A3DF10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45;p37">
              <a:extLst>
                <a:ext uri="{FF2B5EF4-FFF2-40B4-BE49-F238E27FC236}">
                  <a16:creationId xmlns:a16="http://schemas.microsoft.com/office/drawing/2014/main" id="{FE436610-E48F-44F0-BE2B-1FA57155684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346;p37">
              <a:extLst>
                <a:ext uri="{FF2B5EF4-FFF2-40B4-BE49-F238E27FC236}">
                  <a16:creationId xmlns:a16="http://schemas.microsoft.com/office/drawing/2014/main" id="{134CF509-7655-47E6-9914-ECE69DB7843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347;p37">
              <a:extLst>
                <a:ext uri="{FF2B5EF4-FFF2-40B4-BE49-F238E27FC236}">
                  <a16:creationId xmlns:a16="http://schemas.microsoft.com/office/drawing/2014/main" id="{2DE9941E-F0A3-4A77-B86C-ED102A1BA49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348;p37">
              <a:extLst>
                <a:ext uri="{FF2B5EF4-FFF2-40B4-BE49-F238E27FC236}">
                  <a16:creationId xmlns:a16="http://schemas.microsoft.com/office/drawing/2014/main" id="{8E3ABDA3-F80B-40DC-831A-33473D6992B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349;p37">
              <a:extLst>
                <a:ext uri="{FF2B5EF4-FFF2-40B4-BE49-F238E27FC236}">
                  <a16:creationId xmlns:a16="http://schemas.microsoft.com/office/drawing/2014/main" id="{A972BDA6-5CDB-459A-B08B-18AFE702CE5A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350;p37">
              <a:extLst>
                <a:ext uri="{FF2B5EF4-FFF2-40B4-BE49-F238E27FC236}">
                  <a16:creationId xmlns:a16="http://schemas.microsoft.com/office/drawing/2014/main" id="{8CF8FE8F-BD96-4304-9C3E-EBC316F9FF9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oogle Shape;343;p37">
            <a:extLst>
              <a:ext uri="{FF2B5EF4-FFF2-40B4-BE49-F238E27FC236}">
                <a16:creationId xmlns:a16="http://schemas.microsoft.com/office/drawing/2014/main" id="{6C784E21-455D-4DFE-B2C6-9DF028739305}"/>
              </a:ext>
            </a:extLst>
          </p:cNvPr>
          <p:cNvGrpSpPr/>
          <p:nvPr/>
        </p:nvGrpSpPr>
        <p:grpSpPr>
          <a:xfrm>
            <a:off x="2543663" y="3130942"/>
            <a:ext cx="342882" cy="418128"/>
            <a:chOff x="596350" y="929175"/>
            <a:chExt cx="407950" cy="497475"/>
          </a:xfrm>
        </p:grpSpPr>
        <p:sp>
          <p:nvSpPr>
            <p:cNvPr id="36" name="Google Shape;344;p37">
              <a:extLst>
                <a:ext uri="{FF2B5EF4-FFF2-40B4-BE49-F238E27FC236}">
                  <a16:creationId xmlns:a16="http://schemas.microsoft.com/office/drawing/2014/main" id="{BC10CDDE-440A-4535-AFAE-5C2720BE74D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" name="Google Shape;345;p37">
              <a:extLst>
                <a:ext uri="{FF2B5EF4-FFF2-40B4-BE49-F238E27FC236}">
                  <a16:creationId xmlns:a16="http://schemas.microsoft.com/office/drawing/2014/main" id="{43010001-F753-417E-8638-C30AAD5DA28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" name="Google Shape;346;p37">
              <a:extLst>
                <a:ext uri="{FF2B5EF4-FFF2-40B4-BE49-F238E27FC236}">
                  <a16:creationId xmlns:a16="http://schemas.microsoft.com/office/drawing/2014/main" id="{DAFDDFA0-C46C-442B-979B-BF1AE6173A8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9" name="Google Shape;347;p37">
              <a:extLst>
                <a:ext uri="{FF2B5EF4-FFF2-40B4-BE49-F238E27FC236}">
                  <a16:creationId xmlns:a16="http://schemas.microsoft.com/office/drawing/2014/main" id="{88A99397-6B5F-411B-A462-B92CD6CF535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0" name="Google Shape;348;p37">
              <a:extLst>
                <a:ext uri="{FF2B5EF4-FFF2-40B4-BE49-F238E27FC236}">
                  <a16:creationId xmlns:a16="http://schemas.microsoft.com/office/drawing/2014/main" id="{D1A00127-AC46-4806-B6C9-25D257BFA50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1" name="Google Shape;349;p37">
              <a:extLst>
                <a:ext uri="{FF2B5EF4-FFF2-40B4-BE49-F238E27FC236}">
                  <a16:creationId xmlns:a16="http://schemas.microsoft.com/office/drawing/2014/main" id="{EC7171E3-7007-4A9E-976F-6E2ADAFCA3E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2" name="Google Shape;350;p37">
              <a:extLst>
                <a:ext uri="{FF2B5EF4-FFF2-40B4-BE49-F238E27FC236}">
                  <a16:creationId xmlns:a16="http://schemas.microsoft.com/office/drawing/2014/main" id="{9579A078-8F10-424A-947A-A7638E50294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oogle Shape;343;p37">
            <a:extLst>
              <a:ext uri="{FF2B5EF4-FFF2-40B4-BE49-F238E27FC236}">
                <a16:creationId xmlns:a16="http://schemas.microsoft.com/office/drawing/2014/main" id="{B7C62CCA-6CCB-4EF5-94A6-CEC067346237}"/>
              </a:ext>
            </a:extLst>
          </p:cNvPr>
          <p:cNvGrpSpPr/>
          <p:nvPr/>
        </p:nvGrpSpPr>
        <p:grpSpPr>
          <a:xfrm>
            <a:off x="2543663" y="2613292"/>
            <a:ext cx="342882" cy="418128"/>
            <a:chOff x="596350" y="929175"/>
            <a:chExt cx="407950" cy="497475"/>
          </a:xfrm>
        </p:grpSpPr>
        <p:sp>
          <p:nvSpPr>
            <p:cNvPr id="44" name="Google Shape;344;p37">
              <a:extLst>
                <a:ext uri="{FF2B5EF4-FFF2-40B4-BE49-F238E27FC236}">
                  <a16:creationId xmlns:a16="http://schemas.microsoft.com/office/drawing/2014/main" id="{6A9B2314-AC2A-4B86-96A1-AC75DAEEC9A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5" name="Google Shape;345;p37">
              <a:extLst>
                <a:ext uri="{FF2B5EF4-FFF2-40B4-BE49-F238E27FC236}">
                  <a16:creationId xmlns:a16="http://schemas.microsoft.com/office/drawing/2014/main" id="{5D8E1141-45B6-42CF-996C-7E85BD0396F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6" name="Google Shape;346;p37">
              <a:extLst>
                <a:ext uri="{FF2B5EF4-FFF2-40B4-BE49-F238E27FC236}">
                  <a16:creationId xmlns:a16="http://schemas.microsoft.com/office/drawing/2014/main" id="{8536CF42-C792-4F83-8DB4-D683ED8EB14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7" name="Google Shape;347;p37">
              <a:extLst>
                <a:ext uri="{FF2B5EF4-FFF2-40B4-BE49-F238E27FC236}">
                  <a16:creationId xmlns:a16="http://schemas.microsoft.com/office/drawing/2014/main" id="{8E8E6276-24DC-4764-B14E-DE3DCC70C53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8" name="Google Shape;348;p37">
              <a:extLst>
                <a:ext uri="{FF2B5EF4-FFF2-40B4-BE49-F238E27FC236}">
                  <a16:creationId xmlns:a16="http://schemas.microsoft.com/office/drawing/2014/main" id="{38A85389-6DE0-44AE-9E76-E2C100A6D14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9" name="Google Shape;349;p37">
              <a:extLst>
                <a:ext uri="{FF2B5EF4-FFF2-40B4-BE49-F238E27FC236}">
                  <a16:creationId xmlns:a16="http://schemas.microsoft.com/office/drawing/2014/main" id="{70F8091F-5DDF-4A87-B8B9-A03BCCE65BA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0" name="Google Shape;350;p37">
              <a:extLst>
                <a:ext uri="{FF2B5EF4-FFF2-40B4-BE49-F238E27FC236}">
                  <a16:creationId xmlns:a16="http://schemas.microsoft.com/office/drawing/2014/main" id="{D775A8ED-5C16-48ED-825C-F3DDF9ECDA8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oogle Shape;343;p37">
            <a:extLst>
              <a:ext uri="{FF2B5EF4-FFF2-40B4-BE49-F238E27FC236}">
                <a16:creationId xmlns:a16="http://schemas.microsoft.com/office/drawing/2014/main" id="{077BDF74-509A-401A-AF37-DB5DA49F9F56}"/>
              </a:ext>
            </a:extLst>
          </p:cNvPr>
          <p:cNvGrpSpPr/>
          <p:nvPr/>
        </p:nvGrpSpPr>
        <p:grpSpPr>
          <a:xfrm>
            <a:off x="1635091" y="3149938"/>
            <a:ext cx="342882" cy="418128"/>
            <a:chOff x="596350" y="929175"/>
            <a:chExt cx="407950" cy="497475"/>
          </a:xfrm>
        </p:grpSpPr>
        <p:sp>
          <p:nvSpPr>
            <p:cNvPr id="55" name="Google Shape;344;p37">
              <a:extLst>
                <a:ext uri="{FF2B5EF4-FFF2-40B4-BE49-F238E27FC236}">
                  <a16:creationId xmlns:a16="http://schemas.microsoft.com/office/drawing/2014/main" id="{728EAB94-C606-4795-A7E2-3D8CD62EBDA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5;p37">
              <a:extLst>
                <a:ext uri="{FF2B5EF4-FFF2-40B4-BE49-F238E27FC236}">
                  <a16:creationId xmlns:a16="http://schemas.microsoft.com/office/drawing/2014/main" id="{5B0BE8E3-57B9-4938-9DCD-D8D97FBEBDC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6;p37">
              <a:extLst>
                <a:ext uri="{FF2B5EF4-FFF2-40B4-BE49-F238E27FC236}">
                  <a16:creationId xmlns:a16="http://schemas.microsoft.com/office/drawing/2014/main" id="{F446AF88-7FB3-4129-AB4E-9082BB39D9E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7;p37">
              <a:extLst>
                <a:ext uri="{FF2B5EF4-FFF2-40B4-BE49-F238E27FC236}">
                  <a16:creationId xmlns:a16="http://schemas.microsoft.com/office/drawing/2014/main" id="{0E4BD092-ADEA-475D-9113-E05A6B201C2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8;p37">
              <a:extLst>
                <a:ext uri="{FF2B5EF4-FFF2-40B4-BE49-F238E27FC236}">
                  <a16:creationId xmlns:a16="http://schemas.microsoft.com/office/drawing/2014/main" id="{C84A7560-8F9B-46FD-A200-487F0E1E1F2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9;p37">
              <a:extLst>
                <a:ext uri="{FF2B5EF4-FFF2-40B4-BE49-F238E27FC236}">
                  <a16:creationId xmlns:a16="http://schemas.microsoft.com/office/drawing/2014/main" id="{19B05C20-B7E6-4D39-96D4-BEA0D9C77E7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0;p37">
              <a:extLst>
                <a:ext uri="{FF2B5EF4-FFF2-40B4-BE49-F238E27FC236}">
                  <a16:creationId xmlns:a16="http://schemas.microsoft.com/office/drawing/2014/main" id="{23E9D999-66EF-45F4-AD85-99163CA540FC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6BF419-E924-4302-B346-09DE11A94F00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62" name="Google Shape;343;p37">
              <a:extLst>
                <a:ext uri="{FF2B5EF4-FFF2-40B4-BE49-F238E27FC236}">
                  <a16:creationId xmlns:a16="http://schemas.microsoft.com/office/drawing/2014/main" id="{B45ABB8A-0C0B-47C0-92BC-C5FEBD117106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63" name="Google Shape;344;p37">
                <a:extLst>
                  <a:ext uri="{FF2B5EF4-FFF2-40B4-BE49-F238E27FC236}">
                    <a16:creationId xmlns:a16="http://schemas.microsoft.com/office/drawing/2014/main" id="{8EBEBCCF-09B4-4F9B-B85A-719E1293C0D7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Google Shape;345;p37">
                <a:extLst>
                  <a:ext uri="{FF2B5EF4-FFF2-40B4-BE49-F238E27FC236}">
                    <a16:creationId xmlns:a16="http://schemas.microsoft.com/office/drawing/2014/main" id="{0147EB0E-2EA3-46D7-AB23-292852EDAC94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Google Shape;346;p37">
                <a:extLst>
                  <a:ext uri="{FF2B5EF4-FFF2-40B4-BE49-F238E27FC236}">
                    <a16:creationId xmlns:a16="http://schemas.microsoft.com/office/drawing/2014/main" id="{84D3ABB1-D1C4-4156-99F4-E568B3607C67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Google Shape;347;p37">
                <a:extLst>
                  <a:ext uri="{FF2B5EF4-FFF2-40B4-BE49-F238E27FC236}">
                    <a16:creationId xmlns:a16="http://schemas.microsoft.com/office/drawing/2014/main" id="{13E75EF8-7013-4154-9C82-1CFFD30F947C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Google Shape;348;p37">
                <a:extLst>
                  <a:ext uri="{FF2B5EF4-FFF2-40B4-BE49-F238E27FC236}">
                    <a16:creationId xmlns:a16="http://schemas.microsoft.com/office/drawing/2014/main" id="{2B515229-341B-4D59-8125-0AC8D71DF498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Google Shape;349;p37">
                <a:extLst>
                  <a:ext uri="{FF2B5EF4-FFF2-40B4-BE49-F238E27FC236}">
                    <a16:creationId xmlns:a16="http://schemas.microsoft.com/office/drawing/2014/main" id="{C1BA0D37-BEC4-4782-882E-B4ECF89F1085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Google Shape;350;p37">
                <a:extLst>
                  <a:ext uri="{FF2B5EF4-FFF2-40B4-BE49-F238E27FC236}">
                    <a16:creationId xmlns:a16="http://schemas.microsoft.com/office/drawing/2014/main" id="{3FCB22A3-1141-4034-849B-C145B575DD4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0" name="Google Shape;81;p16">
              <a:extLst>
                <a:ext uri="{FF2B5EF4-FFF2-40B4-BE49-F238E27FC236}">
                  <a16:creationId xmlns:a16="http://schemas.microsoft.com/office/drawing/2014/main" id="{5556864B-E88C-4B76-825B-C0DD27864070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1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67E2AA7A-E2BE-47CC-A111-40CBC31D2E80}"/>
              </a:ext>
            </a:extLst>
          </p:cNvPr>
          <p:cNvSpPr txBox="1">
            <a:spLocks/>
          </p:cNvSpPr>
          <p:nvPr/>
        </p:nvSpPr>
        <p:spPr>
          <a:xfrm>
            <a:off x="5810886" y="2167297"/>
            <a:ext cx="4908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버전이 될 후보들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올라오는 공간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Working directory</a:t>
            </a:r>
            <a:r>
              <a:rPr lang="ko-KR" altLang="en-US" sz="1400" dirty="0">
                <a:solidFill>
                  <a:schemeClr val="tx1"/>
                </a:solidFill>
              </a:rPr>
              <a:t>에서 선별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5" name="Google Shape;343;p37">
            <a:extLst>
              <a:ext uri="{FF2B5EF4-FFF2-40B4-BE49-F238E27FC236}">
                <a16:creationId xmlns:a16="http://schemas.microsoft.com/office/drawing/2014/main" id="{685D5179-1D2D-447E-96BB-BCC9D2C0DB35}"/>
              </a:ext>
            </a:extLst>
          </p:cNvPr>
          <p:cNvGrpSpPr/>
          <p:nvPr/>
        </p:nvGrpSpPr>
        <p:grpSpPr>
          <a:xfrm>
            <a:off x="1638155" y="2607016"/>
            <a:ext cx="342882" cy="418128"/>
            <a:chOff x="596350" y="929175"/>
            <a:chExt cx="407950" cy="497475"/>
          </a:xfrm>
        </p:grpSpPr>
        <p:sp>
          <p:nvSpPr>
            <p:cNvPr id="16" name="Google Shape;344;p37">
              <a:extLst>
                <a:ext uri="{FF2B5EF4-FFF2-40B4-BE49-F238E27FC236}">
                  <a16:creationId xmlns:a16="http://schemas.microsoft.com/office/drawing/2014/main" id="{93D57461-2187-42D5-9309-A7F1E9E2DE7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345;p37">
              <a:extLst>
                <a:ext uri="{FF2B5EF4-FFF2-40B4-BE49-F238E27FC236}">
                  <a16:creationId xmlns:a16="http://schemas.microsoft.com/office/drawing/2014/main" id="{B5115626-D87C-464C-A6E0-4067C320705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346;p37">
              <a:extLst>
                <a:ext uri="{FF2B5EF4-FFF2-40B4-BE49-F238E27FC236}">
                  <a16:creationId xmlns:a16="http://schemas.microsoft.com/office/drawing/2014/main" id="{DE48EF7C-6AAD-4FFF-8440-38414016B31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347;p37">
              <a:extLst>
                <a:ext uri="{FF2B5EF4-FFF2-40B4-BE49-F238E27FC236}">
                  <a16:creationId xmlns:a16="http://schemas.microsoft.com/office/drawing/2014/main" id="{9176B66F-C1F0-45D7-A022-39B462303C1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348;p37">
              <a:extLst>
                <a:ext uri="{FF2B5EF4-FFF2-40B4-BE49-F238E27FC236}">
                  <a16:creationId xmlns:a16="http://schemas.microsoft.com/office/drawing/2014/main" id="{4AB858B6-3556-4CEE-89B1-AA4C9CC0A05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349;p37">
              <a:extLst>
                <a:ext uri="{FF2B5EF4-FFF2-40B4-BE49-F238E27FC236}">
                  <a16:creationId xmlns:a16="http://schemas.microsoft.com/office/drawing/2014/main" id="{02A61FCA-F08C-4E44-96C7-EFDD2C5D18E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350;p37">
              <a:extLst>
                <a:ext uri="{FF2B5EF4-FFF2-40B4-BE49-F238E27FC236}">
                  <a16:creationId xmlns:a16="http://schemas.microsoft.com/office/drawing/2014/main" id="{E39D504D-D8A2-4842-BAAE-226221C7FD2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oogle Shape;343;p37">
            <a:extLst>
              <a:ext uri="{FF2B5EF4-FFF2-40B4-BE49-F238E27FC236}">
                <a16:creationId xmlns:a16="http://schemas.microsoft.com/office/drawing/2014/main" id="{B64BBBC7-1B12-4D64-9779-9028144C853B}"/>
              </a:ext>
            </a:extLst>
          </p:cNvPr>
          <p:cNvGrpSpPr/>
          <p:nvPr/>
        </p:nvGrpSpPr>
        <p:grpSpPr>
          <a:xfrm>
            <a:off x="2090419" y="2607016"/>
            <a:ext cx="342882" cy="418128"/>
            <a:chOff x="596350" y="929175"/>
            <a:chExt cx="407950" cy="497475"/>
          </a:xfrm>
        </p:grpSpPr>
        <p:sp>
          <p:nvSpPr>
            <p:cNvPr id="24" name="Google Shape;344;p37">
              <a:extLst>
                <a:ext uri="{FF2B5EF4-FFF2-40B4-BE49-F238E27FC236}">
                  <a16:creationId xmlns:a16="http://schemas.microsoft.com/office/drawing/2014/main" id="{B4FF56FC-EB5E-4962-B130-1BC571B237A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5;p37">
              <a:extLst>
                <a:ext uri="{FF2B5EF4-FFF2-40B4-BE49-F238E27FC236}">
                  <a16:creationId xmlns:a16="http://schemas.microsoft.com/office/drawing/2014/main" id="{4F37418F-DC23-4B00-827E-CE7FE55912C8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6;p37">
              <a:extLst>
                <a:ext uri="{FF2B5EF4-FFF2-40B4-BE49-F238E27FC236}">
                  <a16:creationId xmlns:a16="http://schemas.microsoft.com/office/drawing/2014/main" id="{58031F7C-C5C2-40BE-8D23-61864760512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7;p37">
              <a:extLst>
                <a:ext uri="{FF2B5EF4-FFF2-40B4-BE49-F238E27FC236}">
                  <a16:creationId xmlns:a16="http://schemas.microsoft.com/office/drawing/2014/main" id="{6D5A1472-6D37-4651-A1F8-76014DE4400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8;p37">
              <a:extLst>
                <a:ext uri="{FF2B5EF4-FFF2-40B4-BE49-F238E27FC236}">
                  <a16:creationId xmlns:a16="http://schemas.microsoft.com/office/drawing/2014/main" id="{4904F187-E7E3-431B-AEAD-1867D5863FE4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49;p37">
              <a:extLst>
                <a:ext uri="{FF2B5EF4-FFF2-40B4-BE49-F238E27FC236}">
                  <a16:creationId xmlns:a16="http://schemas.microsoft.com/office/drawing/2014/main" id="{10EEFA09-4F9F-4AAF-A104-01E51384567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350;p37">
              <a:extLst>
                <a:ext uri="{FF2B5EF4-FFF2-40B4-BE49-F238E27FC236}">
                  <a16:creationId xmlns:a16="http://schemas.microsoft.com/office/drawing/2014/main" id="{9324CC6D-634E-4490-A721-FBC0EE626F9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oogle Shape;343;p37">
            <a:extLst>
              <a:ext uri="{FF2B5EF4-FFF2-40B4-BE49-F238E27FC236}">
                <a16:creationId xmlns:a16="http://schemas.microsoft.com/office/drawing/2014/main" id="{AAD36A03-86C4-4EF4-9D07-1292BCC79E5D}"/>
              </a:ext>
            </a:extLst>
          </p:cNvPr>
          <p:cNvGrpSpPr/>
          <p:nvPr/>
        </p:nvGrpSpPr>
        <p:grpSpPr>
          <a:xfrm>
            <a:off x="2102163" y="3141185"/>
            <a:ext cx="342882" cy="418128"/>
            <a:chOff x="596350" y="929175"/>
            <a:chExt cx="407950" cy="497475"/>
          </a:xfrm>
        </p:grpSpPr>
        <p:sp>
          <p:nvSpPr>
            <p:cNvPr id="32" name="Google Shape;344;p37">
              <a:extLst>
                <a:ext uri="{FF2B5EF4-FFF2-40B4-BE49-F238E27FC236}">
                  <a16:creationId xmlns:a16="http://schemas.microsoft.com/office/drawing/2014/main" id="{DA56FC14-FD81-4864-A976-F8504DE3246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345;p37">
              <a:extLst>
                <a:ext uri="{FF2B5EF4-FFF2-40B4-BE49-F238E27FC236}">
                  <a16:creationId xmlns:a16="http://schemas.microsoft.com/office/drawing/2014/main" id="{BE84E1E3-7509-4BF1-BA68-AB6BAAAE956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346;p37">
              <a:extLst>
                <a:ext uri="{FF2B5EF4-FFF2-40B4-BE49-F238E27FC236}">
                  <a16:creationId xmlns:a16="http://schemas.microsoft.com/office/drawing/2014/main" id="{F2593705-22B6-489F-86EA-E3EA9233E99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347;p37">
              <a:extLst>
                <a:ext uri="{FF2B5EF4-FFF2-40B4-BE49-F238E27FC236}">
                  <a16:creationId xmlns:a16="http://schemas.microsoft.com/office/drawing/2014/main" id="{FEF95DB5-56F5-477E-A29D-3EF3C6063D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6" name="Google Shape;348;p37">
              <a:extLst>
                <a:ext uri="{FF2B5EF4-FFF2-40B4-BE49-F238E27FC236}">
                  <a16:creationId xmlns:a16="http://schemas.microsoft.com/office/drawing/2014/main" id="{269A1361-E1FF-475F-B855-63F477E0CD5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" name="Google Shape;349;p37">
              <a:extLst>
                <a:ext uri="{FF2B5EF4-FFF2-40B4-BE49-F238E27FC236}">
                  <a16:creationId xmlns:a16="http://schemas.microsoft.com/office/drawing/2014/main" id="{72367AFF-8930-4482-8EAA-6FDD2282152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" name="Google Shape;350;p37">
              <a:extLst>
                <a:ext uri="{FF2B5EF4-FFF2-40B4-BE49-F238E27FC236}">
                  <a16:creationId xmlns:a16="http://schemas.microsoft.com/office/drawing/2014/main" id="{5227BA54-7B3E-49AC-A72C-112A31AACC7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oogle Shape;343;p37">
            <a:extLst>
              <a:ext uri="{FF2B5EF4-FFF2-40B4-BE49-F238E27FC236}">
                <a16:creationId xmlns:a16="http://schemas.microsoft.com/office/drawing/2014/main" id="{B5271894-8510-41E4-80DE-6F0B520A45EE}"/>
              </a:ext>
            </a:extLst>
          </p:cNvPr>
          <p:cNvGrpSpPr/>
          <p:nvPr/>
        </p:nvGrpSpPr>
        <p:grpSpPr>
          <a:xfrm>
            <a:off x="2543663" y="3130942"/>
            <a:ext cx="342882" cy="418128"/>
            <a:chOff x="596350" y="929175"/>
            <a:chExt cx="407950" cy="497475"/>
          </a:xfrm>
        </p:grpSpPr>
        <p:sp>
          <p:nvSpPr>
            <p:cNvPr id="40" name="Google Shape;344;p37">
              <a:extLst>
                <a:ext uri="{FF2B5EF4-FFF2-40B4-BE49-F238E27FC236}">
                  <a16:creationId xmlns:a16="http://schemas.microsoft.com/office/drawing/2014/main" id="{3CAB1B1E-B36E-4652-8EE6-63E1BBEE0E4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1" name="Google Shape;345;p37">
              <a:extLst>
                <a:ext uri="{FF2B5EF4-FFF2-40B4-BE49-F238E27FC236}">
                  <a16:creationId xmlns:a16="http://schemas.microsoft.com/office/drawing/2014/main" id="{E2251234-59A3-41B4-83F2-297265354E4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2" name="Google Shape;346;p37">
              <a:extLst>
                <a:ext uri="{FF2B5EF4-FFF2-40B4-BE49-F238E27FC236}">
                  <a16:creationId xmlns:a16="http://schemas.microsoft.com/office/drawing/2014/main" id="{DFB44F58-F6FD-4DC4-8B60-E3C4316A265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3" name="Google Shape;347;p37">
              <a:extLst>
                <a:ext uri="{FF2B5EF4-FFF2-40B4-BE49-F238E27FC236}">
                  <a16:creationId xmlns:a16="http://schemas.microsoft.com/office/drawing/2014/main" id="{101D102D-5C33-409F-9364-C063EB09F5B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4" name="Google Shape;348;p37">
              <a:extLst>
                <a:ext uri="{FF2B5EF4-FFF2-40B4-BE49-F238E27FC236}">
                  <a16:creationId xmlns:a16="http://schemas.microsoft.com/office/drawing/2014/main" id="{C1E8CDEE-C4CD-48F8-904C-EDE68CB5D90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5" name="Google Shape;349;p37">
              <a:extLst>
                <a:ext uri="{FF2B5EF4-FFF2-40B4-BE49-F238E27FC236}">
                  <a16:creationId xmlns:a16="http://schemas.microsoft.com/office/drawing/2014/main" id="{075A8E13-6A71-4DD3-8ECE-7D4D32D1AA4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6" name="Google Shape;350;p37">
              <a:extLst>
                <a:ext uri="{FF2B5EF4-FFF2-40B4-BE49-F238E27FC236}">
                  <a16:creationId xmlns:a16="http://schemas.microsoft.com/office/drawing/2014/main" id="{543B6AD4-60B6-4CCE-8D39-3C6E3D89A8D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oogle Shape;343;p37">
            <a:extLst>
              <a:ext uri="{FF2B5EF4-FFF2-40B4-BE49-F238E27FC236}">
                <a16:creationId xmlns:a16="http://schemas.microsoft.com/office/drawing/2014/main" id="{AE75E4BE-FE4F-47D9-B6CC-03A705CDEB7D}"/>
              </a:ext>
            </a:extLst>
          </p:cNvPr>
          <p:cNvGrpSpPr/>
          <p:nvPr/>
        </p:nvGrpSpPr>
        <p:grpSpPr>
          <a:xfrm>
            <a:off x="2543663" y="2613292"/>
            <a:ext cx="342882" cy="418128"/>
            <a:chOff x="596350" y="929175"/>
            <a:chExt cx="407950" cy="497475"/>
          </a:xfrm>
        </p:grpSpPr>
        <p:sp>
          <p:nvSpPr>
            <p:cNvPr id="48" name="Google Shape;344;p37">
              <a:extLst>
                <a:ext uri="{FF2B5EF4-FFF2-40B4-BE49-F238E27FC236}">
                  <a16:creationId xmlns:a16="http://schemas.microsoft.com/office/drawing/2014/main" id="{0F1E0FFF-0A4C-48F8-827B-F850D1194C0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9" name="Google Shape;345;p37">
              <a:extLst>
                <a:ext uri="{FF2B5EF4-FFF2-40B4-BE49-F238E27FC236}">
                  <a16:creationId xmlns:a16="http://schemas.microsoft.com/office/drawing/2014/main" id="{E62ECE63-2C39-4AAB-88A8-FE33230F82A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0" name="Google Shape;346;p37">
              <a:extLst>
                <a:ext uri="{FF2B5EF4-FFF2-40B4-BE49-F238E27FC236}">
                  <a16:creationId xmlns:a16="http://schemas.microsoft.com/office/drawing/2014/main" id="{10C781FA-83B4-457F-A000-F3E72C8325F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1" name="Google Shape;347;p37">
              <a:extLst>
                <a:ext uri="{FF2B5EF4-FFF2-40B4-BE49-F238E27FC236}">
                  <a16:creationId xmlns:a16="http://schemas.microsoft.com/office/drawing/2014/main" id="{27F6B3C5-8B0A-4545-9615-BD3348220FF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2" name="Google Shape;348;p37">
              <a:extLst>
                <a:ext uri="{FF2B5EF4-FFF2-40B4-BE49-F238E27FC236}">
                  <a16:creationId xmlns:a16="http://schemas.microsoft.com/office/drawing/2014/main" id="{2E4D0463-FF38-4AB9-A01D-830C6235222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3" name="Google Shape;349;p37">
              <a:extLst>
                <a:ext uri="{FF2B5EF4-FFF2-40B4-BE49-F238E27FC236}">
                  <a16:creationId xmlns:a16="http://schemas.microsoft.com/office/drawing/2014/main" id="{A773F56B-B63B-483E-9AD4-3BCD8A3B78D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4" name="Google Shape;350;p37">
              <a:extLst>
                <a:ext uri="{FF2B5EF4-FFF2-40B4-BE49-F238E27FC236}">
                  <a16:creationId xmlns:a16="http://schemas.microsoft.com/office/drawing/2014/main" id="{DE0C0F84-025F-441C-9737-6392C611D34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oogle Shape;343;p37">
            <a:extLst>
              <a:ext uri="{FF2B5EF4-FFF2-40B4-BE49-F238E27FC236}">
                <a16:creationId xmlns:a16="http://schemas.microsoft.com/office/drawing/2014/main" id="{7EFE2ACE-B5C8-44D3-8A86-34A868A4373D}"/>
              </a:ext>
            </a:extLst>
          </p:cNvPr>
          <p:cNvGrpSpPr/>
          <p:nvPr/>
        </p:nvGrpSpPr>
        <p:grpSpPr>
          <a:xfrm>
            <a:off x="1635091" y="3149938"/>
            <a:ext cx="342882" cy="418128"/>
            <a:chOff x="596350" y="929175"/>
            <a:chExt cx="407950" cy="497475"/>
          </a:xfrm>
        </p:grpSpPr>
        <p:sp>
          <p:nvSpPr>
            <p:cNvPr id="56" name="Google Shape;344;p37">
              <a:extLst>
                <a:ext uri="{FF2B5EF4-FFF2-40B4-BE49-F238E27FC236}">
                  <a16:creationId xmlns:a16="http://schemas.microsoft.com/office/drawing/2014/main" id="{076BEEF9-5350-400D-BBCC-76AAB11B0E7E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5;p37">
              <a:extLst>
                <a:ext uri="{FF2B5EF4-FFF2-40B4-BE49-F238E27FC236}">
                  <a16:creationId xmlns:a16="http://schemas.microsoft.com/office/drawing/2014/main" id="{531833E9-2F25-4136-BBC0-6DDD0C5F4B3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6;p37">
              <a:extLst>
                <a:ext uri="{FF2B5EF4-FFF2-40B4-BE49-F238E27FC236}">
                  <a16:creationId xmlns:a16="http://schemas.microsoft.com/office/drawing/2014/main" id="{0CC27537-8B00-4B38-A2FB-D1FCE5BB173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;p37">
              <a:extLst>
                <a:ext uri="{FF2B5EF4-FFF2-40B4-BE49-F238E27FC236}">
                  <a16:creationId xmlns:a16="http://schemas.microsoft.com/office/drawing/2014/main" id="{75271758-A8FC-43C0-9481-7E289303696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8;p37">
              <a:extLst>
                <a:ext uri="{FF2B5EF4-FFF2-40B4-BE49-F238E27FC236}">
                  <a16:creationId xmlns:a16="http://schemas.microsoft.com/office/drawing/2014/main" id="{A417B488-889A-4938-8C8A-00040E2050C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;p37">
              <a:extLst>
                <a:ext uri="{FF2B5EF4-FFF2-40B4-BE49-F238E27FC236}">
                  <a16:creationId xmlns:a16="http://schemas.microsoft.com/office/drawing/2014/main" id="{71400B01-A9D8-4FA9-B84F-945E6622B58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0;p37">
              <a:extLst>
                <a:ext uri="{FF2B5EF4-FFF2-40B4-BE49-F238E27FC236}">
                  <a16:creationId xmlns:a16="http://schemas.microsoft.com/office/drawing/2014/main" id="{4BDCD0D6-AC45-4C11-A127-ACB3E185073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C1D868-B8B8-4442-ADF1-71CC1E1ED153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64" name="Google Shape;343;p37">
              <a:extLst>
                <a:ext uri="{FF2B5EF4-FFF2-40B4-BE49-F238E27FC236}">
                  <a16:creationId xmlns:a16="http://schemas.microsoft.com/office/drawing/2014/main" id="{BB8C14B5-045B-4E58-9E66-8B3626C2B8B7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66" name="Google Shape;344;p37">
                <a:extLst>
                  <a:ext uri="{FF2B5EF4-FFF2-40B4-BE49-F238E27FC236}">
                    <a16:creationId xmlns:a16="http://schemas.microsoft.com/office/drawing/2014/main" id="{698F4E96-3C38-46A9-AC61-2EBFB907FF66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Google Shape;345;p37">
                <a:extLst>
                  <a:ext uri="{FF2B5EF4-FFF2-40B4-BE49-F238E27FC236}">
                    <a16:creationId xmlns:a16="http://schemas.microsoft.com/office/drawing/2014/main" id="{87BB6097-328D-43A3-B1B0-F3AA46D14567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Google Shape;346;p37">
                <a:extLst>
                  <a:ext uri="{FF2B5EF4-FFF2-40B4-BE49-F238E27FC236}">
                    <a16:creationId xmlns:a16="http://schemas.microsoft.com/office/drawing/2014/main" id="{73EC0CD3-E55E-453E-81C5-4D363441C2EE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Google Shape;347;p37">
                <a:extLst>
                  <a:ext uri="{FF2B5EF4-FFF2-40B4-BE49-F238E27FC236}">
                    <a16:creationId xmlns:a16="http://schemas.microsoft.com/office/drawing/2014/main" id="{2CA6D0ED-E926-4130-A419-D3C23A8508D4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Google Shape;348;p37">
                <a:extLst>
                  <a:ext uri="{FF2B5EF4-FFF2-40B4-BE49-F238E27FC236}">
                    <a16:creationId xmlns:a16="http://schemas.microsoft.com/office/drawing/2014/main" id="{8F4ACF60-F4FF-49DE-A547-0C18D60AC7F4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Google Shape;349;p37">
                <a:extLst>
                  <a:ext uri="{FF2B5EF4-FFF2-40B4-BE49-F238E27FC236}">
                    <a16:creationId xmlns:a16="http://schemas.microsoft.com/office/drawing/2014/main" id="{C71381BF-110E-4CE8-BEF7-587B1231ABE3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Google Shape;350;p37">
                <a:extLst>
                  <a:ext uri="{FF2B5EF4-FFF2-40B4-BE49-F238E27FC236}">
                    <a16:creationId xmlns:a16="http://schemas.microsoft.com/office/drawing/2014/main" id="{55182DA5-42B5-4B3A-A69A-65E15315DF40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5" name="Google Shape;81;p16">
              <a:extLst>
                <a:ext uri="{FF2B5EF4-FFF2-40B4-BE49-F238E27FC236}">
                  <a16:creationId xmlns:a16="http://schemas.microsoft.com/office/drawing/2014/main" id="{DDDF472C-3FDA-4FE1-BB0B-869CC05C7FCB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0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5679E-6 L 0.12188 4.567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71605E-6 L 0.12257 -2.7160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5" name="Google Shape;343;p37">
            <a:extLst>
              <a:ext uri="{FF2B5EF4-FFF2-40B4-BE49-F238E27FC236}">
                <a16:creationId xmlns:a16="http://schemas.microsoft.com/office/drawing/2014/main" id="{685D5179-1D2D-447E-96BB-BCC9D2C0DB35}"/>
              </a:ext>
            </a:extLst>
          </p:cNvPr>
          <p:cNvGrpSpPr/>
          <p:nvPr/>
        </p:nvGrpSpPr>
        <p:grpSpPr>
          <a:xfrm>
            <a:off x="1638155" y="2607016"/>
            <a:ext cx="342882" cy="418128"/>
            <a:chOff x="596350" y="929175"/>
            <a:chExt cx="407950" cy="497475"/>
          </a:xfrm>
        </p:grpSpPr>
        <p:sp>
          <p:nvSpPr>
            <p:cNvPr id="16" name="Google Shape;344;p37">
              <a:extLst>
                <a:ext uri="{FF2B5EF4-FFF2-40B4-BE49-F238E27FC236}">
                  <a16:creationId xmlns:a16="http://schemas.microsoft.com/office/drawing/2014/main" id="{93D57461-2187-42D5-9309-A7F1E9E2DE7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345;p37">
              <a:extLst>
                <a:ext uri="{FF2B5EF4-FFF2-40B4-BE49-F238E27FC236}">
                  <a16:creationId xmlns:a16="http://schemas.microsoft.com/office/drawing/2014/main" id="{B5115626-D87C-464C-A6E0-4067C320705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346;p37">
              <a:extLst>
                <a:ext uri="{FF2B5EF4-FFF2-40B4-BE49-F238E27FC236}">
                  <a16:creationId xmlns:a16="http://schemas.microsoft.com/office/drawing/2014/main" id="{DE48EF7C-6AAD-4FFF-8440-38414016B31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347;p37">
              <a:extLst>
                <a:ext uri="{FF2B5EF4-FFF2-40B4-BE49-F238E27FC236}">
                  <a16:creationId xmlns:a16="http://schemas.microsoft.com/office/drawing/2014/main" id="{9176B66F-C1F0-45D7-A022-39B462303C1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348;p37">
              <a:extLst>
                <a:ext uri="{FF2B5EF4-FFF2-40B4-BE49-F238E27FC236}">
                  <a16:creationId xmlns:a16="http://schemas.microsoft.com/office/drawing/2014/main" id="{4AB858B6-3556-4CEE-89B1-AA4C9CC0A05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349;p37">
              <a:extLst>
                <a:ext uri="{FF2B5EF4-FFF2-40B4-BE49-F238E27FC236}">
                  <a16:creationId xmlns:a16="http://schemas.microsoft.com/office/drawing/2014/main" id="{02A61FCA-F08C-4E44-96C7-EFDD2C5D18E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350;p37">
              <a:extLst>
                <a:ext uri="{FF2B5EF4-FFF2-40B4-BE49-F238E27FC236}">
                  <a16:creationId xmlns:a16="http://schemas.microsoft.com/office/drawing/2014/main" id="{E39D504D-D8A2-4842-BAAE-226221C7FD2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oogle Shape;343;p37">
            <a:extLst>
              <a:ext uri="{FF2B5EF4-FFF2-40B4-BE49-F238E27FC236}">
                <a16:creationId xmlns:a16="http://schemas.microsoft.com/office/drawing/2014/main" id="{B64BBBC7-1B12-4D64-9779-9028144C853B}"/>
              </a:ext>
            </a:extLst>
          </p:cNvPr>
          <p:cNvGrpSpPr/>
          <p:nvPr/>
        </p:nvGrpSpPr>
        <p:grpSpPr>
          <a:xfrm>
            <a:off x="2090419" y="2607016"/>
            <a:ext cx="342882" cy="418128"/>
            <a:chOff x="596350" y="929175"/>
            <a:chExt cx="407950" cy="497475"/>
          </a:xfrm>
        </p:grpSpPr>
        <p:sp>
          <p:nvSpPr>
            <p:cNvPr id="24" name="Google Shape;344;p37">
              <a:extLst>
                <a:ext uri="{FF2B5EF4-FFF2-40B4-BE49-F238E27FC236}">
                  <a16:creationId xmlns:a16="http://schemas.microsoft.com/office/drawing/2014/main" id="{B4FF56FC-EB5E-4962-B130-1BC571B237A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5;p37">
              <a:extLst>
                <a:ext uri="{FF2B5EF4-FFF2-40B4-BE49-F238E27FC236}">
                  <a16:creationId xmlns:a16="http://schemas.microsoft.com/office/drawing/2014/main" id="{4F37418F-DC23-4B00-827E-CE7FE55912C8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6;p37">
              <a:extLst>
                <a:ext uri="{FF2B5EF4-FFF2-40B4-BE49-F238E27FC236}">
                  <a16:creationId xmlns:a16="http://schemas.microsoft.com/office/drawing/2014/main" id="{58031F7C-C5C2-40BE-8D23-61864760512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7;p37">
              <a:extLst>
                <a:ext uri="{FF2B5EF4-FFF2-40B4-BE49-F238E27FC236}">
                  <a16:creationId xmlns:a16="http://schemas.microsoft.com/office/drawing/2014/main" id="{6D5A1472-6D37-4651-A1F8-76014DE4400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8;p37">
              <a:extLst>
                <a:ext uri="{FF2B5EF4-FFF2-40B4-BE49-F238E27FC236}">
                  <a16:creationId xmlns:a16="http://schemas.microsoft.com/office/drawing/2014/main" id="{4904F187-E7E3-431B-AEAD-1867D5863FE4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49;p37">
              <a:extLst>
                <a:ext uri="{FF2B5EF4-FFF2-40B4-BE49-F238E27FC236}">
                  <a16:creationId xmlns:a16="http://schemas.microsoft.com/office/drawing/2014/main" id="{10EEFA09-4F9F-4AAF-A104-01E51384567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350;p37">
              <a:extLst>
                <a:ext uri="{FF2B5EF4-FFF2-40B4-BE49-F238E27FC236}">
                  <a16:creationId xmlns:a16="http://schemas.microsoft.com/office/drawing/2014/main" id="{9324CC6D-634E-4490-A721-FBC0EE626F9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oogle Shape;343;p37">
            <a:extLst>
              <a:ext uri="{FF2B5EF4-FFF2-40B4-BE49-F238E27FC236}">
                <a16:creationId xmlns:a16="http://schemas.microsoft.com/office/drawing/2014/main" id="{AAD36A03-86C4-4EF4-9D07-1292BCC79E5D}"/>
              </a:ext>
            </a:extLst>
          </p:cNvPr>
          <p:cNvGrpSpPr/>
          <p:nvPr/>
        </p:nvGrpSpPr>
        <p:grpSpPr>
          <a:xfrm>
            <a:off x="2102163" y="3141185"/>
            <a:ext cx="342882" cy="418128"/>
            <a:chOff x="596350" y="929175"/>
            <a:chExt cx="407950" cy="497475"/>
          </a:xfrm>
        </p:grpSpPr>
        <p:sp>
          <p:nvSpPr>
            <p:cNvPr id="32" name="Google Shape;344;p37">
              <a:extLst>
                <a:ext uri="{FF2B5EF4-FFF2-40B4-BE49-F238E27FC236}">
                  <a16:creationId xmlns:a16="http://schemas.microsoft.com/office/drawing/2014/main" id="{DA56FC14-FD81-4864-A976-F8504DE3246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345;p37">
              <a:extLst>
                <a:ext uri="{FF2B5EF4-FFF2-40B4-BE49-F238E27FC236}">
                  <a16:creationId xmlns:a16="http://schemas.microsoft.com/office/drawing/2014/main" id="{BE84E1E3-7509-4BF1-BA68-AB6BAAAE956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346;p37">
              <a:extLst>
                <a:ext uri="{FF2B5EF4-FFF2-40B4-BE49-F238E27FC236}">
                  <a16:creationId xmlns:a16="http://schemas.microsoft.com/office/drawing/2014/main" id="{F2593705-22B6-489F-86EA-E3EA9233E99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347;p37">
              <a:extLst>
                <a:ext uri="{FF2B5EF4-FFF2-40B4-BE49-F238E27FC236}">
                  <a16:creationId xmlns:a16="http://schemas.microsoft.com/office/drawing/2014/main" id="{FEF95DB5-56F5-477E-A29D-3EF3C6063D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6" name="Google Shape;348;p37">
              <a:extLst>
                <a:ext uri="{FF2B5EF4-FFF2-40B4-BE49-F238E27FC236}">
                  <a16:creationId xmlns:a16="http://schemas.microsoft.com/office/drawing/2014/main" id="{269A1361-E1FF-475F-B855-63F477E0CD5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" name="Google Shape;349;p37">
              <a:extLst>
                <a:ext uri="{FF2B5EF4-FFF2-40B4-BE49-F238E27FC236}">
                  <a16:creationId xmlns:a16="http://schemas.microsoft.com/office/drawing/2014/main" id="{72367AFF-8930-4482-8EAA-6FDD2282152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" name="Google Shape;350;p37">
              <a:extLst>
                <a:ext uri="{FF2B5EF4-FFF2-40B4-BE49-F238E27FC236}">
                  <a16:creationId xmlns:a16="http://schemas.microsoft.com/office/drawing/2014/main" id="{5227BA54-7B3E-49AC-A72C-112A31AACC7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oogle Shape;343;p37">
            <a:extLst>
              <a:ext uri="{FF2B5EF4-FFF2-40B4-BE49-F238E27FC236}">
                <a16:creationId xmlns:a16="http://schemas.microsoft.com/office/drawing/2014/main" id="{7EFE2ACE-B5C8-44D3-8A86-34A868A4373D}"/>
              </a:ext>
            </a:extLst>
          </p:cNvPr>
          <p:cNvGrpSpPr/>
          <p:nvPr/>
        </p:nvGrpSpPr>
        <p:grpSpPr>
          <a:xfrm>
            <a:off x="1635091" y="3149938"/>
            <a:ext cx="342882" cy="418128"/>
            <a:chOff x="596350" y="929175"/>
            <a:chExt cx="407950" cy="497475"/>
          </a:xfrm>
        </p:grpSpPr>
        <p:sp>
          <p:nvSpPr>
            <p:cNvPr id="56" name="Google Shape;344;p37">
              <a:extLst>
                <a:ext uri="{FF2B5EF4-FFF2-40B4-BE49-F238E27FC236}">
                  <a16:creationId xmlns:a16="http://schemas.microsoft.com/office/drawing/2014/main" id="{076BEEF9-5350-400D-BBCC-76AAB11B0E7E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5;p37">
              <a:extLst>
                <a:ext uri="{FF2B5EF4-FFF2-40B4-BE49-F238E27FC236}">
                  <a16:creationId xmlns:a16="http://schemas.microsoft.com/office/drawing/2014/main" id="{531833E9-2F25-4136-BBC0-6DDD0C5F4B3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6;p37">
              <a:extLst>
                <a:ext uri="{FF2B5EF4-FFF2-40B4-BE49-F238E27FC236}">
                  <a16:creationId xmlns:a16="http://schemas.microsoft.com/office/drawing/2014/main" id="{0CC27537-8B00-4B38-A2FB-D1FCE5BB173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;p37">
              <a:extLst>
                <a:ext uri="{FF2B5EF4-FFF2-40B4-BE49-F238E27FC236}">
                  <a16:creationId xmlns:a16="http://schemas.microsoft.com/office/drawing/2014/main" id="{75271758-A8FC-43C0-9481-7E289303696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8;p37">
              <a:extLst>
                <a:ext uri="{FF2B5EF4-FFF2-40B4-BE49-F238E27FC236}">
                  <a16:creationId xmlns:a16="http://schemas.microsoft.com/office/drawing/2014/main" id="{A417B488-889A-4938-8C8A-00040E2050C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;p37">
              <a:extLst>
                <a:ext uri="{FF2B5EF4-FFF2-40B4-BE49-F238E27FC236}">
                  <a16:creationId xmlns:a16="http://schemas.microsoft.com/office/drawing/2014/main" id="{71400B01-A9D8-4FA9-B84F-945E6622B58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0;p37">
              <a:extLst>
                <a:ext uri="{FF2B5EF4-FFF2-40B4-BE49-F238E27FC236}">
                  <a16:creationId xmlns:a16="http://schemas.microsoft.com/office/drawing/2014/main" id="{4BDCD0D6-AC45-4C11-A127-ACB3E185073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C1D868-B8B8-4442-ADF1-71CC1E1ED153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64" name="Google Shape;343;p37">
              <a:extLst>
                <a:ext uri="{FF2B5EF4-FFF2-40B4-BE49-F238E27FC236}">
                  <a16:creationId xmlns:a16="http://schemas.microsoft.com/office/drawing/2014/main" id="{BB8C14B5-045B-4E58-9E66-8B3626C2B8B7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66" name="Google Shape;344;p37">
                <a:extLst>
                  <a:ext uri="{FF2B5EF4-FFF2-40B4-BE49-F238E27FC236}">
                    <a16:creationId xmlns:a16="http://schemas.microsoft.com/office/drawing/2014/main" id="{698F4E96-3C38-46A9-AC61-2EBFB907FF66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Google Shape;345;p37">
                <a:extLst>
                  <a:ext uri="{FF2B5EF4-FFF2-40B4-BE49-F238E27FC236}">
                    <a16:creationId xmlns:a16="http://schemas.microsoft.com/office/drawing/2014/main" id="{87BB6097-328D-43A3-B1B0-F3AA46D14567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Google Shape;346;p37">
                <a:extLst>
                  <a:ext uri="{FF2B5EF4-FFF2-40B4-BE49-F238E27FC236}">
                    <a16:creationId xmlns:a16="http://schemas.microsoft.com/office/drawing/2014/main" id="{73EC0CD3-E55E-453E-81C5-4D363441C2EE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Google Shape;347;p37">
                <a:extLst>
                  <a:ext uri="{FF2B5EF4-FFF2-40B4-BE49-F238E27FC236}">
                    <a16:creationId xmlns:a16="http://schemas.microsoft.com/office/drawing/2014/main" id="{2CA6D0ED-E926-4130-A419-D3C23A8508D4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Google Shape;348;p37">
                <a:extLst>
                  <a:ext uri="{FF2B5EF4-FFF2-40B4-BE49-F238E27FC236}">
                    <a16:creationId xmlns:a16="http://schemas.microsoft.com/office/drawing/2014/main" id="{8F4ACF60-F4FF-49DE-A547-0C18D60AC7F4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Google Shape;349;p37">
                <a:extLst>
                  <a:ext uri="{FF2B5EF4-FFF2-40B4-BE49-F238E27FC236}">
                    <a16:creationId xmlns:a16="http://schemas.microsoft.com/office/drawing/2014/main" id="{C71381BF-110E-4CE8-BEF7-587B1231ABE3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Google Shape;350;p37">
                <a:extLst>
                  <a:ext uri="{FF2B5EF4-FFF2-40B4-BE49-F238E27FC236}">
                    <a16:creationId xmlns:a16="http://schemas.microsoft.com/office/drawing/2014/main" id="{55182DA5-42B5-4B3A-A69A-65E15315DF40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5" name="Google Shape;81;p16">
              <a:extLst>
                <a:ext uri="{FF2B5EF4-FFF2-40B4-BE49-F238E27FC236}">
                  <a16:creationId xmlns:a16="http://schemas.microsoft.com/office/drawing/2014/main" id="{DDDF472C-3FDA-4FE1-BB0B-869CC05C7FCB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Google Shape;343;p37">
            <a:extLst>
              <a:ext uri="{FF2B5EF4-FFF2-40B4-BE49-F238E27FC236}">
                <a16:creationId xmlns:a16="http://schemas.microsoft.com/office/drawing/2014/main" id="{62885DB1-BAE5-4F00-A550-B53153AED52B}"/>
              </a:ext>
            </a:extLst>
          </p:cNvPr>
          <p:cNvGrpSpPr/>
          <p:nvPr/>
        </p:nvGrpSpPr>
        <p:grpSpPr>
          <a:xfrm>
            <a:off x="3623006" y="3135355"/>
            <a:ext cx="342882" cy="418128"/>
            <a:chOff x="596350" y="929175"/>
            <a:chExt cx="407950" cy="497475"/>
          </a:xfrm>
        </p:grpSpPr>
        <p:sp>
          <p:nvSpPr>
            <p:cNvPr id="74" name="Google Shape;344;p37">
              <a:extLst>
                <a:ext uri="{FF2B5EF4-FFF2-40B4-BE49-F238E27FC236}">
                  <a16:creationId xmlns:a16="http://schemas.microsoft.com/office/drawing/2014/main" id="{CC65C551-1EA9-4C18-831D-8D2E22AADF5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5" name="Google Shape;345;p37">
              <a:extLst>
                <a:ext uri="{FF2B5EF4-FFF2-40B4-BE49-F238E27FC236}">
                  <a16:creationId xmlns:a16="http://schemas.microsoft.com/office/drawing/2014/main" id="{CE9C26AE-2AB4-403D-A1F5-55B1FD8E83A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6" name="Google Shape;346;p37">
              <a:extLst>
                <a:ext uri="{FF2B5EF4-FFF2-40B4-BE49-F238E27FC236}">
                  <a16:creationId xmlns:a16="http://schemas.microsoft.com/office/drawing/2014/main" id="{E310A01F-402A-4C2A-96C0-1F38EDBFB9B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7" name="Google Shape;347;p37">
              <a:extLst>
                <a:ext uri="{FF2B5EF4-FFF2-40B4-BE49-F238E27FC236}">
                  <a16:creationId xmlns:a16="http://schemas.microsoft.com/office/drawing/2014/main" id="{79D8361E-CC94-4B4A-A8B1-7253008BD4A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8" name="Google Shape;348;p37">
              <a:extLst>
                <a:ext uri="{FF2B5EF4-FFF2-40B4-BE49-F238E27FC236}">
                  <a16:creationId xmlns:a16="http://schemas.microsoft.com/office/drawing/2014/main" id="{17641DD7-45D5-46CD-832E-127C9380C02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9" name="Google Shape;349;p37">
              <a:extLst>
                <a:ext uri="{FF2B5EF4-FFF2-40B4-BE49-F238E27FC236}">
                  <a16:creationId xmlns:a16="http://schemas.microsoft.com/office/drawing/2014/main" id="{DCC0F6D6-C029-480C-A3E7-A027B94C671C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0" name="Google Shape;350;p37">
              <a:extLst>
                <a:ext uri="{FF2B5EF4-FFF2-40B4-BE49-F238E27FC236}">
                  <a16:creationId xmlns:a16="http://schemas.microsoft.com/office/drawing/2014/main" id="{562F6CDF-74FF-4397-AC32-525288BC631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Google Shape;343;p37">
            <a:extLst>
              <a:ext uri="{FF2B5EF4-FFF2-40B4-BE49-F238E27FC236}">
                <a16:creationId xmlns:a16="http://schemas.microsoft.com/office/drawing/2014/main" id="{8143E8DC-694B-455E-A721-16B8AECF69AF}"/>
              </a:ext>
            </a:extLst>
          </p:cNvPr>
          <p:cNvGrpSpPr/>
          <p:nvPr/>
        </p:nvGrpSpPr>
        <p:grpSpPr>
          <a:xfrm>
            <a:off x="3623006" y="2607016"/>
            <a:ext cx="342882" cy="418128"/>
            <a:chOff x="596350" y="929175"/>
            <a:chExt cx="407950" cy="497475"/>
          </a:xfrm>
        </p:grpSpPr>
        <p:sp>
          <p:nvSpPr>
            <p:cNvPr id="82" name="Google Shape;344;p37">
              <a:extLst>
                <a:ext uri="{FF2B5EF4-FFF2-40B4-BE49-F238E27FC236}">
                  <a16:creationId xmlns:a16="http://schemas.microsoft.com/office/drawing/2014/main" id="{BFFF70E5-C562-4D3B-B347-9C1761E9AB0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3" name="Google Shape;345;p37">
              <a:extLst>
                <a:ext uri="{FF2B5EF4-FFF2-40B4-BE49-F238E27FC236}">
                  <a16:creationId xmlns:a16="http://schemas.microsoft.com/office/drawing/2014/main" id="{8A809647-2D40-4D65-9214-44C0738FA49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4" name="Google Shape;346;p37">
              <a:extLst>
                <a:ext uri="{FF2B5EF4-FFF2-40B4-BE49-F238E27FC236}">
                  <a16:creationId xmlns:a16="http://schemas.microsoft.com/office/drawing/2014/main" id="{F9DF4BDF-E9AF-4E46-B48F-92B6566880C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5" name="Google Shape;347;p37">
              <a:extLst>
                <a:ext uri="{FF2B5EF4-FFF2-40B4-BE49-F238E27FC236}">
                  <a16:creationId xmlns:a16="http://schemas.microsoft.com/office/drawing/2014/main" id="{AA3E3619-018F-4335-B667-B86A90E5FBBB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6" name="Google Shape;348;p37">
              <a:extLst>
                <a:ext uri="{FF2B5EF4-FFF2-40B4-BE49-F238E27FC236}">
                  <a16:creationId xmlns:a16="http://schemas.microsoft.com/office/drawing/2014/main" id="{3F61C673-F74E-4A50-ABDD-2FE4E46D503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7" name="Google Shape;349;p37">
              <a:extLst>
                <a:ext uri="{FF2B5EF4-FFF2-40B4-BE49-F238E27FC236}">
                  <a16:creationId xmlns:a16="http://schemas.microsoft.com/office/drawing/2014/main" id="{A8AF41DE-5B15-4BA0-866A-DE0C405C9AF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8" name="Google Shape;350;p37">
              <a:extLst>
                <a:ext uri="{FF2B5EF4-FFF2-40B4-BE49-F238E27FC236}">
                  <a16:creationId xmlns:a16="http://schemas.microsoft.com/office/drawing/2014/main" id="{A708BC4F-2EEC-4052-8F4C-771FDE8CE8F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387D7E-6D9B-4FFC-9090-CBCE2887AAF8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F297D6D-C28A-4E90-93EC-EDE3546E7EF7}"/>
                </a:ext>
              </a:extLst>
            </p:cNvPr>
            <p:cNvGrpSpPr/>
            <p:nvPr/>
          </p:nvGrpSpPr>
          <p:grpSpPr>
            <a:xfrm>
              <a:off x="5590162" y="1996180"/>
              <a:ext cx="2688462" cy="2144029"/>
              <a:chOff x="5590162" y="1996180"/>
              <a:chExt cx="2688462" cy="214402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79801B3-67D3-47BD-8E07-EF11B9F95111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Google Shape;81;p16">
                <a:extLst>
                  <a:ext uri="{FF2B5EF4-FFF2-40B4-BE49-F238E27FC236}">
                    <a16:creationId xmlns:a16="http://schemas.microsoft.com/office/drawing/2014/main" id="{B74134D6-5E50-480A-B6B9-13C7B22B4E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A7B0DC-0579-43B6-8831-7216720B5FCB}"/>
                </a:ext>
              </a:extLst>
            </p:cNvPr>
            <p:cNvGrpSpPr/>
            <p:nvPr/>
          </p:nvGrpSpPr>
          <p:grpSpPr>
            <a:xfrm>
              <a:off x="6019993" y="3608424"/>
              <a:ext cx="1866900" cy="458436"/>
              <a:chOff x="6019993" y="3608424"/>
              <a:chExt cx="1866900" cy="45843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72DBF10-703A-424B-AA15-3467E9736A9B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Google Shape;81;p16">
                <a:extLst>
                  <a:ext uri="{FF2B5EF4-FFF2-40B4-BE49-F238E27FC236}">
                    <a16:creationId xmlns:a16="http://schemas.microsoft.com/office/drawing/2014/main" id="{592EEB3F-0D11-4D2A-A027-B70347535D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17F9902-A87C-45AB-8910-C0FFD9E1DC14}"/>
                </a:ext>
              </a:extLst>
            </p:cNvPr>
            <p:cNvGrpSpPr/>
            <p:nvPr/>
          </p:nvGrpSpPr>
          <p:grpSpPr>
            <a:xfrm>
              <a:off x="6019993" y="3224054"/>
              <a:ext cx="1866900" cy="458436"/>
              <a:chOff x="6019993" y="3608424"/>
              <a:chExt cx="1866900" cy="458436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FACCDFFA-FCC7-4679-AC11-264234414D4F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Google Shape;81;p16">
                <a:extLst>
                  <a:ext uri="{FF2B5EF4-FFF2-40B4-BE49-F238E27FC236}">
                    <a16:creationId xmlns:a16="http://schemas.microsoft.com/office/drawing/2014/main" id="{1A297D50-C22C-4EA6-8504-FADFB9C123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169DBE5-45BA-4B81-B9D6-F33F8C6DD0CD}"/>
                </a:ext>
              </a:extLst>
            </p:cNvPr>
            <p:cNvGrpSpPr/>
            <p:nvPr/>
          </p:nvGrpSpPr>
          <p:grpSpPr>
            <a:xfrm>
              <a:off x="6013643" y="2840318"/>
              <a:ext cx="1866900" cy="458436"/>
              <a:chOff x="6032693" y="3608424"/>
              <a:chExt cx="1866900" cy="458436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BAEAD2CA-B888-4869-A187-E3AF480C2ECA}"/>
                  </a:ext>
                </a:extLst>
              </p:cNvPr>
              <p:cNvSpPr/>
              <p:nvPr/>
            </p:nvSpPr>
            <p:spPr>
              <a:xfrm>
                <a:off x="60326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Google Shape;81;p16">
                <a:extLst>
                  <a:ext uri="{FF2B5EF4-FFF2-40B4-BE49-F238E27FC236}">
                    <a16:creationId xmlns:a16="http://schemas.microsoft.com/office/drawing/2014/main" id="{D53A8384-E5A4-43C0-8989-1D92FBE357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6595E1-E2FC-4DC7-BD59-7AD0621829C8}"/>
              </a:ext>
            </a:extLst>
          </p:cNvPr>
          <p:cNvGrpSpPr/>
          <p:nvPr/>
        </p:nvGrpSpPr>
        <p:grpSpPr>
          <a:xfrm>
            <a:off x="6000943" y="2458578"/>
            <a:ext cx="1866900" cy="458436"/>
            <a:chOff x="6172393" y="3760824"/>
            <a:chExt cx="1866900" cy="458436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3A903552-86F9-4A0D-BCB1-ECF4CD123225}"/>
                </a:ext>
              </a:extLst>
            </p:cNvPr>
            <p:cNvSpPr/>
            <p:nvPr/>
          </p:nvSpPr>
          <p:spPr>
            <a:xfrm>
              <a:off x="6172393" y="3863754"/>
              <a:ext cx="1866900" cy="32087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Google Shape;81;p16">
              <a:extLst>
                <a:ext uri="{FF2B5EF4-FFF2-40B4-BE49-F238E27FC236}">
                  <a16:creationId xmlns:a16="http://schemas.microsoft.com/office/drawing/2014/main" id="{6173EFB1-1261-48AD-B60C-EF1EFE7E86AB}"/>
                </a:ext>
              </a:extLst>
            </p:cNvPr>
            <p:cNvSpPr txBox="1">
              <a:spLocks/>
            </p:cNvSpPr>
            <p:nvPr/>
          </p:nvSpPr>
          <p:spPr>
            <a:xfrm>
              <a:off x="6487799" y="3760824"/>
              <a:ext cx="1236088" cy="458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Version 4.0</a:t>
              </a:r>
            </a:p>
          </p:txBody>
        </p:sp>
      </p:grp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A1B068B-9207-4AB5-845E-3938A15B0448}"/>
              </a:ext>
            </a:extLst>
          </p:cNvPr>
          <p:cNvSpPr/>
          <p:nvPr/>
        </p:nvSpPr>
        <p:spPr>
          <a:xfrm>
            <a:off x="7676347" y="1128136"/>
            <a:ext cx="1374783" cy="986144"/>
          </a:xfrm>
          <a:prstGeom prst="wedgeRoundRectCallout">
            <a:avLst>
              <a:gd name="adj1" fmla="val -43350"/>
              <a:gd name="adj2" fmla="val 944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</a:t>
            </a:r>
            <a:r>
              <a:rPr lang="ko-KR" altLang="en-US" sz="1200" dirty="0">
                <a:solidFill>
                  <a:srgbClr val="FF0000"/>
                </a:solidFill>
              </a:rPr>
              <a:t>컴퓨터 속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저장소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버전들이 담기는 곳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0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0.33889 -0.12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6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8.64198E-7 L 0.33507 -0.016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4" name="Google Shape;343;p37">
            <a:extLst>
              <a:ext uri="{FF2B5EF4-FFF2-40B4-BE49-F238E27FC236}">
                <a16:creationId xmlns:a16="http://schemas.microsoft.com/office/drawing/2014/main" id="{FA196637-BE6D-4D5D-9586-F3727B2FAFF8}"/>
              </a:ext>
            </a:extLst>
          </p:cNvPr>
          <p:cNvGrpSpPr/>
          <p:nvPr/>
        </p:nvGrpSpPr>
        <p:grpSpPr>
          <a:xfrm>
            <a:off x="2020832" y="2899787"/>
            <a:ext cx="342882" cy="418128"/>
            <a:chOff x="596350" y="929175"/>
            <a:chExt cx="407950" cy="497475"/>
          </a:xfrm>
        </p:grpSpPr>
        <p:sp>
          <p:nvSpPr>
            <p:cNvPr id="15" name="Google Shape;344;p37">
              <a:extLst>
                <a:ext uri="{FF2B5EF4-FFF2-40B4-BE49-F238E27FC236}">
                  <a16:creationId xmlns:a16="http://schemas.microsoft.com/office/drawing/2014/main" id="{83B4B2E3-0DBB-4977-9733-4679D91AE36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5;p37">
              <a:extLst>
                <a:ext uri="{FF2B5EF4-FFF2-40B4-BE49-F238E27FC236}">
                  <a16:creationId xmlns:a16="http://schemas.microsoft.com/office/drawing/2014/main" id="{0506D0FE-04A2-416F-B571-6696AD62F01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6;p37">
              <a:extLst>
                <a:ext uri="{FF2B5EF4-FFF2-40B4-BE49-F238E27FC236}">
                  <a16:creationId xmlns:a16="http://schemas.microsoft.com/office/drawing/2014/main" id="{10FB873F-FDF2-44AA-923E-13B3D4D7FCE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7;p37">
              <a:extLst>
                <a:ext uri="{FF2B5EF4-FFF2-40B4-BE49-F238E27FC236}">
                  <a16:creationId xmlns:a16="http://schemas.microsoft.com/office/drawing/2014/main" id="{24761766-7DDF-4A37-8908-C06B1A98B1D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8;p37">
              <a:extLst>
                <a:ext uri="{FF2B5EF4-FFF2-40B4-BE49-F238E27FC236}">
                  <a16:creationId xmlns:a16="http://schemas.microsoft.com/office/drawing/2014/main" id="{E12F58BA-E163-434C-B0B1-D5C3D41A0D4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;p37">
              <a:extLst>
                <a:ext uri="{FF2B5EF4-FFF2-40B4-BE49-F238E27FC236}">
                  <a16:creationId xmlns:a16="http://schemas.microsoft.com/office/drawing/2014/main" id="{2D04C9FD-60E5-46FE-AB5E-C24CDDD5A16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0;p37">
              <a:extLst>
                <a:ext uri="{FF2B5EF4-FFF2-40B4-BE49-F238E27FC236}">
                  <a16:creationId xmlns:a16="http://schemas.microsoft.com/office/drawing/2014/main" id="{01284439-6641-4DD3-B665-22CCFE45D2D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2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2020832" y="2900843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26024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4391892" y="2899787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1" name="Google Shape;81;p16">
            <a:extLst>
              <a:ext uri="{FF2B5EF4-FFF2-40B4-BE49-F238E27FC236}">
                <a16:creationId xmlns:a16="http://schemas.microsoft.com/office/drawing/2014/main" id="{AD8EAF10-B880-4779-BB30-5C29361BFDC9}"/>
              </a:ext>
            </a:extLst>
          </p:cNvPr>
          <p:cNvSpPr txBox="1">
            <a:spLocks/>
          </p:cNvSpPr>
          <p:nvPr/>
        </p:nvSpPr>
        <p:spPr>
          <a:xfrm>
            <a:off x="5036401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9.87654E-7 L 0.26025 -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 : git &lt;</a:t>
            </a: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2020832" y="2900843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9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 : git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2020832" y="2900843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26024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 : git </a:t>
            </a:r>
            <a:r>
              <a:rPr lang="en-US" altLang="ko-KR" sz="2800" dirty="0">
                <a:solidFill>
                  <a:srgbClr val="FF0000"/>
                </a:solidFill>
              </a:rPr>
              <a:t>commit –m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“</a:t>
            </a:r>
            <a:r>
              <a:rPr lang="en-US" altLang="ko-KR" dirty="0">
                <a:solidFill>
                  <a:srgbClr val="FF0000"/>
                </a:solidFill>
              </a:rPr>
              <a:t>commit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message</a:t>
            </a:r>
            <a:r>
              <a:rPr lang="en-US" altLang="ko-KR" sz="2800" dirty="0">
                <a:solidFill>
                  <a:srgbClr val="FF0000"/>
                </a:solidFill>
              </a:rPr>
              <a:t>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4391892" y="2899787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1" name="Google Shape;81;p16">
            <a:extLst>
              <a:ext uri="{FF2B5EF4-FFF2-40B4-BE49-F238E27FC236}">
                <a16:creationId xmlns:a16="http://schemas.microsoft.com/office/drawing/2014/main" id="{AD8EAF10-B880-4779-BB30-5C29361BFDC9}"/>
              </a:ext>
            </a:extLst>
          </p:cNvPr>
          <p:cNvSpPr txBox="1">
            <a:spLocks/>
          </p:cNvSpPr>
          <p:nvPr/>
        </p:nvSpPr>
        <p:spPr>
          <a:xfrm>
            <a:off x="5036401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9.87654E-7 L 0.26025 -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747589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Commit message??</a:t>
            </a:r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BA6424D7-2B9B-42EC-90A6-461DB6081BBD}"/>
              </a:ext>
            </a:extLst>
          </p:cNvPr>
          <p:cNvSpPr txBox="1">
            <a:spLocks/>
          </p:cNvSpPr>
          <p:nvPr/>
        </p:nvSpPr>
        <p:spPr>
          <a:xfrm>
            <a:off x="1006548" y="2507213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이 변화가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이 버전이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의미하는 것</a:t>
            </a:r>
            <a:r>
              <a:rPr lang="ko-KR" altLang="en-US" dirty="0">
                <a:solidFill>
                  <a:schemeClr val="tx1"/>
                </a:solidFill>
              </a:rPr>
              <a:t>을 담은 메세지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어떤 </a:t>
            </a:r>
            <a:r>
              <a:rPr lang="ko-KR" altLang="en-US" dirty="0">
                <a:solidFill>
                  <a:srgbClr val="FF0000"/>
                </a:solidFill>
              </a:rPr>
              <a:t>유의미한 변화</a:t>
            </a:r>
            <a:r>
              <a:rPr lang="ko-KR" altLang="en-US" dirty="0">
                <a:solidFill>
                  <a:schemeClr val="tx1"/>
                </a:solidFill>
              </a:rPr>
              <a:t>가 이 버전에 담겼는가를 담은 메세지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0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496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/>
              <a:t>Git?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9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6" name="Picture 2" descr="앱 릴리즈 노트 작성법">
            <a:extLst>
              <a:ext uri="{FF2B5EF4-FFF2-40B4-BE49-F238E27FC236}">
                <a16:creationId xmlns:a16="http://schemas.microsoft.com/office/drawing/2014/main" id="{85E842AB-F75C-4025-ADDC-5FA17787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15" y="1016514"/>
            <a:ext cx="4321969" cy="348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E42A-C718-4CDD-A839-87D8D2754865}"/>
              </a:ext>
            </a:extLst>
          </p:cNvPr>
          <p:cNvSpPr txBox="1"/>
          <p:nvPr/>
        </p:nvSpPr>
        <p:spPr>
          <a:xfrm>
            <a:off x="5164931" y="45435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https://github.com/tensorflow/tensorflow/commits/master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709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747589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Commit message??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78D656-821B-40CC-9196-E8B11F7F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8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747589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Commit message??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EA2C1-72BA-4EE6-9BD9-F97402F4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2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이 밖에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834948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지금 상황은</a:t>
            </a:r>
            <a:r>
              <a:rPr lang="en-US" altLang="ko-KR" sz="2000" dirty="0">
                <a:solidFill>
                  <a:schemeClr val="tx1"/>
                </a:solidFill>
              </a:rPr>
              <a:t>?: git </a:t>
            </a:r>
            <a:r>
              <a:rPr lang="en-US" altLang="ko-KR" sz="2000" dirty="0">
                <a:solidFill>
                  <a:srgbClr val="FF0000"/>
                </a:solidFill>
              </a:rPr>
              <a:t>status</a:t>
            </a:r>
          </a:p>
        </p:txBody>
      </p:sp>
      <p:sp>
        <p:nvSpPr>
          <p:cNvPr id="13" name="Google Shape;81;p16">
            <a:extLst>
              <a:ext uri="{FF2B5EF4-FFF2-40B4-BE49-F238E27FC236}">
                <a16:creationId xmlns:a16="http://schemas.microsoft.com/office/drawing/2014/main" id="{662DCC1C-5317-4057-A886-2A89971108DE}"/>
              </a:ext>
            </a:extLst>
          </p:cNvPr>
          <p:cNvSpPr txBox="1">
            <a:spLocks/>
          </p:cNvSpPr>
          <p:nvPr/>
        </p:nvSpPr>
        <p:spPr>
          <a:xfrm>
            <a:off x="1164069" y="2674514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지금까지의 버전은</a:t>
            </a:r>
            <a:r>
              <a:rPr lang="en-US" altLang="ko-KR" sz="2000" dirty="0">
                <a:solidFill>
                  <a:schemeClr val="tx1"/>
                </a:solidFill>
              </a:rPr>
              <a:t>? : git </a:t>
            </a:r>
            <a:r>
              <a:rPr lang="en-US" altLang="ko-KR" sz="2000" dirty="0">
                <a:solidFill>
                  <a:srgbClr val="FF0000"/>
                </a:solidFill>
              </a:rPr>
              <a:t>log</a:t>
            </a:r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28F6D43-C24E-4B0A-8120-BA4E5FFDCD89}"/>
              </a:ext>
            </a:extLst>
          </p:cNvPr>
          <p:cNvSpPr txBox="1">
            <a:spLocks/>
          </p:cNvSpPr>
          <p:nvPr/>
        </p:nvSpPr>
        <p:spPr>
          <a:xfrm>
            <a:off x="1164069" y="3485504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r>
              <a:rPr lang="ko-KR" altLang="en-US" sz="1200" dirty="0">
                <a:solidFill>
                  <a:schemeClr val="tx1"/>
                </a:solidFill>
              </a:rPr>
              <a:t>에 비해</a:t>
            </a:r>
            <a:r>
              <a:rPr lang="ko-KR" altLang="en-US" sz="2000" dirty="0">
                <a:solidFill>
                  <a:schemeClr val="tx1"/>
                </a:solidFill>
              </a:rPr>
              <a:t> 뭐가 달라졌어</a:t>
            </a:r>
            <a:r>
              <a:rPr lang="en-US" altLang="ko-KR" sz="2000" dirty="0">
                <a:solidFill>
                  <a:schemeClr val="tx1"/>
                </a:solidFill>
              </a:rPr>
              <a:t>? : git </a:t>
            </a:r>
            <a:r>
              <a:rPr lang="en-US" altLang="ko-KR" sz="2000" dirty="0">
                <a:solidFill>
                  <a:srgbClr val="FF0000"/>
                </a:solidFill>
              </a:rPr>
              <a:t>diff </a:t>
            </a:r>
            <a:r>
              <a:rPr lang="en-US" altLang="ko-KR" sz="2000" dirty="0">
                <a:solidFill>
                  <a:srgbClr val="0070C0"/>
                </a:solidFill>
              </a:rPr>
              <a:t>a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35BEFEA8-FD57-42D7-A038-ED6BF6969ECD}"/>
              </a:ext>
            </a:extLst>
          </p:cNvPr>
          <p:cNvSpPr txBox="1">
            <a:spLocks/>
          </p:cNvSpPr>
          <p:nvPr/>
        </p:nvSpPr>
        <p:spPr>
          <a:xfrm>
            <a:off x="1164069" y="1121473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지금부터 이 폴더에서 버전관리 시작할거다</a:t>
            </a:r>
            <a:r>
              <a:rPr lang="en-US" altLang="ko-KR" sz="2000" dirty="0">
                <a:solidFill>
                  <a:schemeClr val="tx1"/>
                </a:solidFill>
              </a:rPr>
              <a:t>!: git </a:t>
            </a:r>
            <a:r>
              <a:rPr lang="en-US" altLang="ko-KR" sz="2000" dirty="0" err="1">
                <a:solidFill>
                  <a:srgbClr val="FF0000"/>
                </a:solidFill>
              </a:rPr>
              <a:t>init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lang="en-US" altLang="ko-KR"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버전 만들기</a:t>
              </a:r>
              <a:endParaRPr sz="16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283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복습해봅시다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612461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614140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E30B08B-72A0-4834-8D90-1EC0176DF3A0}"/>
              </a:ext>
            </a:extLst>
          </p:cNvPr>
          <p:cNvGrpSpPr/>
          <p:nvPr/>
        </p:nvGrpSpPr>
        <p:grpSpPr>
          <a:xfrm>
            <a:off x="5590162" y="1612461"/>
            <a:ext cx="2688462" cy="2144029"/>
            <a:chOff x="5590162" y="1996180"/>
            <a:chExt cx="2688462" cy="21440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A6B4F5B-64A5-4F60-8E63-DF08BA7F2418}"/>
                </a:ext>
              </a:extLst>
            </p:cNvPr>
            <p:cNvGrpSpPr/>
            <p:nvPr/>
          </p:nvGrpSpPr>
          <p:grpSpPr>
            <a:xfrm>
              <a:off x="5590162" y="1996180"/>
              <a:ext cx="2688462" cy="2144029"/>
              <a:chOff x="5590162" y="1996180"/>
              <a:chExt cx="2688462" cy="2144029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BB6034E-6DF3-477F-A745-44BCA9DEFF55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Google Shape;81;p16">
                <a:extLst>
                  <a:ext uri="{FF2B5EF4-FFF2-40B4-BE49-F238E27FC236}">
                    <a16:creationId xmlns:a16="http://schemas.microsoft.com/office/drawing/2014/main" id="{9D92CB36-42E9-488B-AA7F-53B456D5D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CFC6D7A-6074-46C2-95CC-A1F114C3CB81}"/>
                </a:ext>
              </a:extLst>
            </p:cNvPr>
            <p:cNvGrpSpPr/>
            <p:nvPr/>
          </p:nvGrpSpPr>
          <p:grpSpPr>
            <a:xfrm>
              <a:off x="6019993" y="3608424"/>
              <a:ext cx="1866900" cy="458436"/>
              <a:chOff x="6019993" y="3608424"/>
              <a:chExt cx="1866900" cy="45843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25C50CB-AE40-4C45-AD8E-8FB026E29DA3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Google Shape;81;p16">
                <a:extLst>
                  <a:ext uri="{FF2B5EF4-FFF2-40B4-BE49-F238E27FC236}">
                    <a16:creationId xmlns:a16="http://schemas.microsoft.com/office/drawing/2014/main" id="{B7402901-38BB-433F-B5BE-E794E287F0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D9A4F3F-01FC-4BC3-9B78-8B8F353EF648}"/>
                </a:ext>
              </a:extLst>
            </p:cNvPr>
            <p:cNvGrpSpPr/>
            <p:nvPr/>
          </p:nvGrpSpPr>
          <p:grpSpPr>
            <a:xfrm>
              <a:off x="6019993" y="3224054"/>
              <a:ext cx="1866900" cy="458436"/>
              <a:chOff x="6019993" y="3608424"/>
              <a:chExt cx="1866900" cy="458436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3A98EF3E-BF19-4975-BADF-98C2D471F4CA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Google Shape;81;p16">
                <a:extLst>
                  <a:ext uri="{FF2B5EF4-FFF2-40B4-BE49-F238E27FC236}">
                    <a16:creationId xmlns:a16="http://schemas.microsoft.com/office/drawing/2014/main" id="{16811D5F-CB56-4087-9BCB-DB3DCFCE84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10907BD-630E-4B83-ABAF-0AE52103B039}"/>
                </a:ext>
              </a:extLst>
            </p:cNvPr>
            <p:cNvGrpSpPr/>
            <p:nvPr/>
          </p:nvGrpSpPr>
          <p:grpSpPr>
            <a:xfrm>
              <a:off x="6013643" y="2840318"/>
              <a:ext cx="1866900" cy="458436"/>
              <a:chOff x="6032693" y="3608424"/>
              <a:chExt cx="1866900" cy="458436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4B39D67-8104-4E3B-B556-6AA87499562C}"/>
                  </a:ext>
                </a:extLst>
              </p:cNvPr>
              <p:cNvSpPr/>
              <p:nvPr/>
            </p:nvSpPr>
            <p:spPr>
              <a:xfrm>
                <a:off x="60326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Google Shape;81;p16">
                <a:extLst>
                  <a:ext uri="{FF2B5EF4-FFF2-40B4-BE49-F238E27FC236}">
                    <a16:creationId xmlns:a16="http://schemas.microsoft.com/office/drawing/2014/main" id="{E4EDC7FB-A512-48BF-9114-B1433C0845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</p:grp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D7B6AB2-C223-472E-B648-1463C91A3D6A}"/>
              </a:ext>
            </a:extLst>
          </p:cNvPr>
          <p:cNvSpPr/>
          <p:nvPr/>
        </p:nvSpPr>
        <p:spPr>
          <a:xfrm>
            <a:off x="7292539" y="480405"/>
            <a:ext cx="1374783" cy="986144"/>
          </a:xfrm>
          <a:prstGeom prst="wedgeRoundRectCallout">
            <a:avLst>
              <a:gd name="adj1" fmla="val -43350"/>
              <a:gd name="adj2" fmla="val 944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</a:t>
            </a:r>
            <a:r>
              <a:rPr lang="ko-KR" altLang="en-US" sz="1200" dirty="0">
                <a:solidFill>
                  <a:srgbClr val="FF0000"/>
                </a:solidFill>
              </a:rPr>
              <a:t>컴퓨터 속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저장소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버전들이 담기는 곳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36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의문점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rgbClr val="FF0000"/>
                </a:solidFill>
              </a:rPr>
              <a:t>git commit</a:t>
            </a:r>
            <a:r>
              <a:rPr lang="ko-KR" altLang="en-US" dirty="0">
                <a:solidFill>
                  <a:schemeClr val="tx1"/>
                </a:solidFill>
              </a:rPr>
              <a:t> 명령어를 통해 버전을 만들면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내 컴퓨터 속 저장소</a:t>
            </a:r>
            <a:r>
              <a:rPr lang="en-US" altLang="ko-KR" sz="1200" dirty="0">
                <a:solidFill>
                  <a:srgbClr val="FF0000"/>
                </a:solidFill>
              </a:rPr>
              <a:t>(=local </a:t>
            </a:r>
            <a:r>
              <a:rPr lang="ko-KR" altLang="en-US" sz="1200" dirty="0">
                <a:solidFill>
                  <a:srgbClr val="FF0000"/>
                </a:solidFill>
              </a:rPr>
              <a:t>저장소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에만 저장되는데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어떻게 다른 사람과 원격으로 협업을 할 수가 있는 거죠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의문점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rgbClr val="FF0000"/>
                </a:solidFill>
              </a:rPr>
              <a:t>git commit</a:t>
            </a:r>
            <a:r>
              <a:rPr lang="ko-KR" altLang="en-US" dirty="0">
                <a:solidFill>
                  <a:schemeClr val="tx1"/>
                </a:solidFill>
              </a:rPr>
              <a:t> 명령어를 통해 버전을 만들면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내 컴퓨터 속 저장소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(=local </a:t>
            </a:r>
            <a:r>
              <a:rPr lang="ko-KR" altLang="en-US" sz="1200" dirty="0">
                <a:solidFill>
                  <a:srgbClr val="FF0000"/>
                </a:solidFill>
              </a:rPr>
              <a:t>저장소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에만 저장되는데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효율적으로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백업했다고 볼 수 있나요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노트북에 커피 한 번 쏟으면 </a:t>
            </a:r>
            <a:r>
              <a:rPr lang="ko-KR" altLang="en-US" dirty="0" err="1">
                <a:solidFill>
                  <a:srgbClr val="0070C0"/>
                </a:solidFill>
              </a:rPr>
              <a:t>말짱</a:t>
            </a:r>
            <a:r>
              <a:rPr lang="ko-KR" altLang="en-US" dirty="0">
                <a:solidFill>
                  <a:srgbClr val="0070C0"/>
                </a:solidFill>
              </a:rPr>
              <a:t> 꽝인데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4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Solution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030" name="Picture 6" descr="github logo 이미지 검색결과">
            <a:extLst>
              <a:ext uri="{FF2B5EF4-FFF2-40B4-BE49-F238E27FC236}">
                <a16:creationId xmlns:a16="http://schemas.microsoft.com/office/drawing/2014/main" id="{C13DD757-E380-4965-899B-9D9AFC9C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76" y="1100906"/>
            <a:ext cx="5153247" cy="171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1;p16">
            <a:extLst>
              <a:ext uri="{FF2B5EF4-FFF2-40B4-BE49-F238E27FC236}">
                <a16:creationId xmlns:a16="http://schemas.microsoft.com/office/drawing/2014/main" id="{870285C3-1D01-496C-82B5-ECA5E4748C47}"/>
              </a:ext>
            </a:extLst>
          </p:cNvPr>
          <p:cNvSpPr txBox="1">
            <a:spLocks/>
          </p:cNvSpPr>
          <p:nvPr/>
        </p:nvSpPr>
        <p:spPr>
          <a:xfrm>
            <a:off x="1006547" y="3173976"/>
            <a:ext cx="7130903" cy="12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각자의 컴퓨터에만 존재하는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버전</a:t>
            </a:r>
            <a:r>
              <a:rPr lang="en-US" altLang="ko-KR" sz="1200" dirty="0">
                <a:solidFill>
                  <a:schemeClr val="tx1"/>
                </a:solidFill>
              </a:rPr>
              <a:t>(Local</a:t>
            </a:r>
            <a:r>
              <a:rPr lang="ko-KR" altLang="en-US" sz="1200" dirty="0">
                <a:solidFill>
                  <a:schemeClr val="tx1"/>
                </a:solidFill>
              </a:rPr>
              <a:t>에서 만들어준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저장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관리해주는 서비스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1200" strike="sngStrike" dirty="0">
                <a:solidFill>
                  <a:schemeClr val="tx1"/>
                </a:solidFill>
              </a:rPr>
              <a:t>개발자 취업 필수 포트폴리ㅇ</a:t>
            </a:r>
            <a:r>
              <a:rPr lang="en-US" altLang="ko-KR" sz="1200" strike="sngStrike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06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업로드한다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496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버전 관리 시스템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467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ko-KR" altLang="en-US" dirty="0">
                <a:solidFill>
                  <a:srgbClr val="FF0000"/>
                </a:solidFill>
              </a:rPr>
              <a:t>업로드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3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9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원격저장소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35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529415" y="2570093"/>
            <a:ext cx="896740" cy="1901844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339E7-4330-4007-8AB4-07C2D1960AFF}"/>
              </a:ext>
            </a:extLst>
          </p:cNvPr>
          <p:cNvGrpSpPr/>
          <p:nvPr/>
        </p:nvGrpSpPr>
        <p:grpSpPr>
          <a:xfrm>
            <a:off x="3852146" y="3237421"/>
            <a:ext cx="719854" cy="706667"/>
            <a:chOff x="5704794" y="3421468"/>
            <a:chExt cx="719854" cy="7066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1EE7E95-6DF7-4B4B-8EDC-D6056131C67E}"/>
                </a:ext>
              </a:extLst>
            </p:cNvPr>
            <p:cNvSpPr/>
            <p:nvPr/>
          </p:nvSpPr>
          <p:spPr>
            <a:xfrm>
              <a:off x="5709658" y="3961778"/>
              <a:ext cx="714990" cy="166357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405CA83-5D41-4948-9AA7-F3FA0482D619}"/>
                </a:ext>
              </a:extLst>
            </p:cNvPr>
            <p:cNvSpPr/>
            <p:nvPr/>
          </p:nvSpPr>
          <p:spPr>
            <a:xfrm>
              <a:off x="5709658" y="3762502"/>
              <a:ext cx="714990" cy="16635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FB8F549-96E4-48D2-B9A5-4535E0C4A39E}"/>
                </a:ext>
              </a:extLst>
            </p:cNvPr>
            <p:cNvGrpSpPr/>
            <p:nvPr/>
          </p:nvGrpSpPr>
          <p:grpSpPr>
            <a:xfrm>
              <a:off x="5707226" y="3421468"/>
              <a:ext cx="717422" cy="308446"/>
              <a:chOff x="10854993" y="3705702"/>
              <a:chExt cx="1873249" cy="594945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55C6615-B26A-41C4-93A2-632EB9279CCD}"/>
                  </a:ext>
                </a:extLst>
              </p:cNvPr>
              <p:cNvSpPr/>
              <p:nvPr/>
            </p:nvSpPr>
            <p:spPr>
              <a:xfrm>
                <a:off x="10854993" y="3979768"/>
                <a:ext cx="1866899" cy="32087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9" name="Google Shape;81;p16">
                <a:extLst>
                  <a:ext uri="{FF2B5EF4-FFF2-40B4-BE49-F238E27FC236}">
                    <a16:creationId xmlns:a16="http://schemas.microsoft.com/office/drawing/2014/main" id="{ABD2AA2C-3A1B-4C30-A900-4C717C90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7695" y="3705702"/>
                <a:ext cx="1860547" cy="42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A0DF8F-3266-4AAF-ABF2-F43FB7C00424}"/>
                </a:ext>
              </a:extLst>
            </p:cNvPr>
            <p:cNvGrpSpPr/>
            <p:nvPr/>
          </p:nvGrpSpPr>
          <p:grpSpPr>
            <a:xfrm>
              <a:off x="5704794" y="3632095"/>
              <a:ext cx="716451" cy="412861"/>
              <a:chOff x="3862802" y="3492937"/>
              <a:chExt cx="716451" cy="412861"/>
            </a:xfrm>
          </p:grpSpPr>
          <p:sp>
            <p:nvSpPr>
              <p:cNvPr id="76" name="Google Shape;81;p16">
                <a:extLst>
                  <a:ext uri="{FF2B5EF4-FFF2-40B4-BE49-F238E27FC236}">
                    <a16:creationId xmlns:a16="http://schemas.microsoft.com/office/drawing/2014/main" id="{24ECB28C-5AD5-40DA-A333-3DA0358B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696" y="3492937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  <p:sp>
            <p:nvSpPr>
              <p:cNvPr id="77" name="Google Shape;81;p16">
                <a:extLst>
                  <a:ext uri="{FF2B5EF4-FFF2-40B4-BE49-F238E27FC236}">
                    <a16:creationId xmlns:a16="http://schemas.microsoft.com/office/drawing/2014/main" id="{331E8E48-5E88-4D21-8270-84CC4275F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802" y="3686938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2DE18E6-3D90-4577-B297-63A6BC5F4C47}"/>
              </a:ext>
            </a:extLst>
          </p:cNvPr>
          <p:cNvGrpSpPr/>
          <p:nvPr/>
        </p:nvGrpSpPr>
        <p:grpSpPr>
          <a:xfrm>
            <a:off x="3782071" y="1780702"/>
            <a:ext cx="2197099" cy="1151912"/>
            <a:chOff x="3782071" y="1780702"/>
            <a:chExt cx="2197099" cy="1151912"/>
          </a:xfrm>
        </p:grpSpPr>
        <p:pic>
          <p:nvPicPr>
            <p:cNvPr id="12" name="그래픽 11" descr="시계 방향으로 굽은 선 화살표">
              <a:extLst>
                <a:ext uri="{FF2B5EF4-FFF2-40B4-BE49-F238E27FC236}">
                  <a16:creationId xmlns:a16="http://schemas.microsoft.com/office/drawing/2014/main" id="{5AAD4E84-61D2-48F3-8CD1-3D5E6FD94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815405">
              <a:off x="3936578" y="2196083"/>
              <a:ext cx="736531" cy="736531"/>
            </a:xfrm>
            <a:prstGeom prst="rect">
              <a:avLst/>
            </a:prstGeom>
          </p:spPr>
        </p:pic>
        <p:sp>
          <p:nvSpPr>
            <p:cNvPr id="164" name="Google Shape;81;p16">
              <a:extLst>
                <a:ext uri="{FF2B5EF4-FFF2-40B4-BE49-F238E27FC236}">
                  <a16:creationId xmlns:a16="http://schemas.microsoft.com/office/drawing/2014/main" id="{1C8EF8F3-865D-4C14-86E0-47C7F02E4A9D}"/>
                </a:ext>
              </a:extLst>
            </p:cNvPr>
            <p:cNvSpPr txBox="1">
              <a:spLocks/>
            </p:cNvSpPr>
            <p:nvPr/>
          </p:nvSpPr>
          <p:spPr>
            <a:xfrm>
              <a:off x="3782071" y="1780702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“Local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AAC1F69-91AF-4908-98AE-8B480150FE5A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163" name="그래픽 162" descr="시계 방향으로 굽은 줄 화살표">
              <a:extLst>
                <a:ext uri="{FF2B5EF4-FFF2-40B4-BE49-F238E27FC236}">
                  <a16:creationId xmlns:a16="http://schemas.microsoft.com/office/drawing/2014/main" id="{C9CA9945-772E-4E79-A0F5-DE13518A5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166" name="Google Shape;81;p16">
              <a:extLst>
                <a:ext uri="{FF2B5EF4-FFF2-40B4-BE49-F238E27FC236}">
                  <a16:creationId xmlns:a16="http://schemas.microsoft.com/office/drawing/2014/main" id="{34EE945A-92EE-4D76-8B35-C8A743D619B7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4C9D172A-3D6F-4F16-A070-7C2056FFB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44358 -0.465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0" y="-2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529415" y="2570093"/>
            <a:ext cx="896740" cy="1901844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1EE7E95-6DF7-4B4B-8EDC-D6056131C67E}"/>
              </a:ext>
            </a:extLst>
          </p:cNvPr>
          <p:cNvSpPr/>
          <p:nvPr/>
        </p:nvSpPr>
        <p:spPr>
          <a:xfrm>
            <a:off x="3857010" y="3770424"/>
            <a:ext cx="714990" cy="16635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405CA83-5D41-4948-9AA7-F3FA0482D619}"/>
              </a:ext>
            </a:extLst>
          </p:cNvPr>
          <p:cNvSpPr/>
          <p:nvPr/>
        </p:nvSpPr>
        <p:spPr>
          <a:xfrm>
            <a:off x="3857010" y="3571148"/>
            <a:ext cx="714990" cy="16635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8F549-96E4-48D2-B9A5-4535E0C4A39E}"/>
              </a:ext>
            </a:extLst>
          </p:cNvPr>
          <p:cNvGrpSpPr/>
          <p:nvPr/>
        </p:nvGrpSpPr>
        <p:grpSpPr>
          <a:xfrm>
            <a:off x="3854578" y="3224633"/>
            <a:ext cx="717422" cy="308446"/>
            <a:chOff x="10854993" y="3705702"/>
            <a:chExt cx="1873249" cy="594945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55C6615-B26A-41C4-93A2-632EB9279CCD}"/>
                </a:ext>
              </a:extLst>
            </p:cNvPr>
            <p:cNvSpPr/>
            <p:nvPr/>
          </p:nvSpPr>
          <p:spPr>
            <a:xfrm>
              <a:off x="10854993" y="3979768"/>
              <a:ext cx="1866899" cy="320879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9" name="Google Shape;81;p16">
              <a:extLst>
                <a:ext uri="{FF2B5EF4-FFF2-40B4-BE49-F238E27FC236}">
                  <a16:creationId xmlns:a16="http://schemas.microsoft.com/office/drawing/2014/main" id="{ABD2AA2C-3A1B-4C30-A900-4C717C908622}"/>
                </a:ext>
              </a:extLst>
            </p:cNvPr>
            <p:cNvSpPr txBox="1">
              <a:spLocks/>
            </p:cNvSpPr>
            <p:nvPr/>
          </p:nvSpPr>
          <p:spPr>
            <a:xfrm>
              <a:off x="10867695" y="3705702"/>
              <a:ext cx="1860547" cy="422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Version 3.0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A0DF8F-3266-4AAF-ABF2-F43FB7C00424}"/>
              </a:ext>
            </a:extLst>
          </p:cNvPr>
          <p:cNvGrpSpPr/>
          <p:nvPr/>
        </p:nvGrpSpPr>
        <p:grpSpPr>
          <a:xfrm>
            <a:off x="3852146" y="3440741"/>
            <a:ext cx="716451" cy="412861"/>
            <a:chOff x="3862802" y="3492937"/>
            <a:chExt cx="716451" cy="412861"/>
          </a:xfrm>
        </p:grpSpPr>
        <p:sp>
          <p:nvSpPr>
            <p:cNvPr id="76" name="Google Shape;81;p16">
              <a:extLst>
                <a:ext uri="{FF2B5EF4-FFF2-40B4-BE49-F238E27FC236}">
                  <a16:creationId xmlns:a16="http://schemas.microsoft.com/office/drawing/2014/main" id="{24ECB28C-5AD5-40DA-A333-3DA0358B2C76}"/>
                </a:ext>
              </a:extLst>
            </p:cNvPr>
            <p:cNvSpPr txBox="1">
              <a:spLocks/>
            </p:cNvSpPr>
            <p:nvPr/>
          </p:nvSpPr>
          <p:spPr>
            <a:xfrm>
              <a:off x="3866696" y="3492937"/>
              <a:ext cx="712557" cy="218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Version 2.0</a:t>
              </a:r>
            </a:p>
          </p:txBody>
        </p:sp>
        <p:sp>
          <p:nvSpPr>
            <p:cNvPr id="77" name="Google Shape;81;p16">
              <a:extLst>
                <a:ext uri="{FF2B5EF4-FFF2-40B4-BE49-F238E27FC236}">
                  <a16:creationId xmlns:a16="http://schemas.microsoft.com/office/drawing/2014/main" id="{331E8E48-5E88-4D21-8270-84CC4275FC8B}"/>
                </a:ext>
              </a:extLst>
            </p:cNvPr>
            <p:cNvSpPr txBox="1">
              <a:spLocks/>
            </p:cNvSpPr>
            <p:nvPr/>
          </p:nvSpPr>
          <p:spPr>
            <a:xfrm>
              <a:off x="3862802" y="3686938"/>
              <a:ext cx="712557" cy="218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Version 1.0</a:t>
              </a:r>
            </a:p>
          </p:txBody>
        </p: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058720CA-5E6F-40DC-B30F-467CA6CB7903}"/>
              </a:ext>
            </a:extLst>
          </p:cNvPr>
          <p:cNvSpPr/>
          <p:nvPr/>
        </p:nvSpPr>
        <p:spPr>
          <a:xfrm>
            <a:off x="2210816" y="318716"/>
            <a:ext cx="5538129" cy="4824784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github logo 이미지 검색결과">
            <a:extLst>
              <a:ext uri="{FF2B5EF4-FFF2-40B4-BE49-F238E27FC236}">
                <a16:creationId xmlns:a16="http://schemas.microsoft.com/office/drawing/2014/main" id="{1597A5FC-618B-429E-AE8C-0D0EF8E4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7 L 0.44549 -0.466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529415" y="2570093"/>
            <a:ext cx="896740" cy="1901844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339E7-4330-4007-8AB4-07C2D1960AFF}"/>
              </a:ext>
            </a:extLst>
          </p:cNvPr>
          <p:cNvGrpSpPr/>
          <p:nvPr/>
        </p:nvGrpSpPr>
        <p:grpSpPr>
          <a:xfrm>
            <a:off x="3852146" y="3237421"/>
            <a:ext cx="719854" cy="706667"/>
            <a:chOff x="5704794" y="3421468"/>
            <a:chExt cx="719854" cy="7066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1EE7E95-6DF7-4B4B-8EDC-D6056131C67E}"/>
                </a:ext>
              </a:extLst>
            </p:cNvPr>
            <p:cNvSpPr/>
            <p:nvPr/>
          </p:nvSpPr>
          <p:spPr>
            <a:xfrm>
              <a:off x="5709658" y="3961778"/>
              <a:ext cx="714990" cy="166357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405CA83-5D41-4948-9AA7-F3FA0482D619}"/>
                </a:ext>
              </a:extLst>
            </p:cNvPr>
            <p:cNvSpPr/>
            <p:nvPr/>
          </p:nvSpPr>
          <p:spPr>
            <a:xfrm>
              <a:off x="5709658" y="3762502"/>
              <a:ext cx="714990" cy="16635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FB8F549-96E4-48D2-B9A5-4535E0C4A39E}"/>
                </a:ext>
              </a:extLst>
            </p:cNvPr>
            <p:cNvGrpSpPr/>
            <p:nvPr/>
          </p:nvGrpSpPr>
          <p:grpSpPr>
            <a:xfrm>
              <a:off x="5707226" y="3421468"/>
              <a:ext cx="717422" cy="308446"/>
              <a:chOff x="10854993" y="3705702"/>
              <a:chExt cx="1873249" cy="594945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55C6615-B26A-41C4-93A2-632EB9279CCD}"/>
                  </a:ext>
                </a:extLst>
              </p:cNvPr>
              <p:cNvSpPr/>
              <p:nvPr/>
            </p:nvSpPr>
            <p:spPr>
              <a:xfrm>
                <a:off x="10854993" y="3979768"/>
                <a:ext cx="1866899" cy="32087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9" name="Google Shape;81;p16">
                <a:extLst>
                  <a:ext uri="{FF2B5EF4-FFF2-40B4-BE49-F238E27FC236}">
                    <a16:creationId xmlns:a16="http://schemas.microsoft.com/office/drawing/2014/main" id="{ABD2AA2C-3A1B-4C30-A900-4C717C90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7695" y="3705702"/>
                <a:ext cx="1860547" cy="42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A0DF8F-3266-4AAF-ABF2-F43FB7C00424}"/>
                </a:ext>
              </a:extLst>
            </p:cNvPr>
            <p:cNvGrpSpPr/>
            <p:nvPr/>
          </p:nvGrpSpPr>
          <p:grpSpPr>
            <a:xfrm>
              <a:off x="5704794" y="3632095"/>
              <a:ext cx="716451" cy="412861"/>
              <a:chOff x="3862802" y="3492937"/>
              <a:chExt cx="716451" cy="412861"/>
            </a:xfrm>
          </p:grpSpPr>
          <p:sp>
            <p:nvSpPr>
              <p:cNvPr id="76" name="Google Shape;81;p16">
                <a:extLst>
                  <a:ext uri="{FF2B5EF4-FFF2-40B4-BE49-F238E27FC236}">
                    <a16:creationId xmlns:a16="http://schemas.microsoft.com/office/drawing/2014/main" id="{24ECB28C-5AD5-40DA-A333-3DA0358B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696" y="3492937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  <p:sp>
            <p:nvSpPr>
              <p:cNvPr id="77" name="Google Shape;81;p16">
                <a:extLst>
                  <a:ext uri="{FF2B5EF4-FFF2-40B4-BE49-F238E27FC236}">
                    <a16:creationId xmlns:a16="http://schemas.microsoft.com/office/drawing/2014/main" id="{331E8E48-5E88-4D21-8270-84CC4275F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802" y="3686938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44358 -0.465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0" y="-2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339E7-4330-4007-8AB4-07C2D1960AFF}"/>
              </a:ext>
            </a:extLst>
          </p:cNvPr>
          <p:cNvGrpSpPr/>
          <p:nvPr/>
        </p:nvGrpSpPr>
        <p:grpSpPr>
          <a:xfrm>
            <a:off x="3852146" y="3237421"/>
            <a:ext cx="719854" cy="706667"/>
            <a:chOff x="5704794" y="3421468"/>
            <a:chExt cx="719854" cy="7066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1EE7E95-6DF7-4B4B-8EDC-D6056131C67E}"/>
                </a:ext>
              </a:extLst>
            </p:cNvPr>
            <p:cNvSpPr/>
            <p:nvPr/>
          </p:nvSpPr>
          <p:spPr>
            <a:xfrm>
              <a:off x="5709658" y="3961778"/>
              <a:ext cx="714990" cy="166357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405CA83-5D41-4948-9AA7-F3FA0482D619}"/>
                </a:ext>
              </a:extLst>
            </p:cNvPr>
            <p:cNvSpPr/>
            <p:nvPr/>
          </p:nvSpPr>
          <p:spPr>
            <a:xfrm>
              <a:off x="5709658" y="3762502"/>
              <a:ext cx="714990" cy="16635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FB8F549-96E4-48D2-B9A5-4535E0C4A39E}"/>
                </a:ext>
              </a:extLst>
            </p:cNvPr>
            <p:cNvGrpSpPr/>
            <p:nvPr/>
          </p:nvGrpSpPr>
          <p:grpSpPr>
            <a:xfrm>
              <a:off x="5707226" y="3421468"/>
              <a:ext cx="717422" cy="308446"/>
              <a:chOff x="10854993" y="3705702"/>
              <a:chExt cx="1873249" cy="594945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55C6615-B26A-41C4-93A2-632EB9279CCD}"/>
                  </a:ext>
                </a:extLst>
              </p:cNvPr>
              <p:cNvSpPr/>
              <p:nvPr/>
            </p:nvSpPr>
            <p:spPr>
              <a:xfrm>
                <a:off x="10854993" y="3979768"/>
                <a:ext cx="1866899" cy="32087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9" name="Google Shape;81;p16">
                <a:extLst>
                  <a:ext uri="{FF2B5EF4-FFF2-40B4-BE49-F238E27FC236}">
                    <a16:creationId xmlns:a16="http://schemas.microsoft.com/office/drawing/2014/main" id="{ABD2AA2C-3A1B-4C30-A900-4C717C90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7695" y="3705702"/>
                <a:ext cx="1860547" cy="42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A0DF8F-3266-4AAF-ABF2-F43FB7C00424}"/>
                </a:ext>
              </a:extLst>
            </p:cNvPr>
            <p:cNvGrpSpPr/>
            <p:nvPr/>
          </p:nvGrpSpPr>
          <p:grpSpPr>
            <a:xfrm>
              <a:off x="5704794" y="3632095"/>
              <a:ext cx="716451" cy="412861"/>
              <a:chOff x="3862802" y="3492937"/>
              <a:chExt cx="716451" cy="412861"/>
            </a:xfrm>
          </p:grpSpPr>
          <p:sp>
            <p:nvSpPr>
              <p:cNvPr id="76" name="Google Shape;81;p16">
                <a:extLst>
                  <a:ext uri="{FF2B5EF4-FFF2-40B4-BE49-F238E27FC236}">
                    <a16:creationId xmlns:a16="http://schemas.microsoft.com/office/drawing/2014/main" id="{24ECB28C-5AD5-40DA-A333-3DA0358B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696" y="3492937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  <p:sp>
            <p:nvSpPr>
              <p:cNvPr id="77" name="Google Shape;81;p16">
                <a:extLst>
                  <a:ext uri="{FF2B5EF4-FFF2-40B4-BE49-F238E27FC236}">
                    <a16:creationId xmlns:a16="http://schemas.microsoft.com/office/drawing/2014/main" id="{331E8E48-5E88-4D21-8270-84CC4275F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802" y="3686938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164">
            <a:extLst>
              <a:ext uri="{FF2B5EF4-FFF2-40B4-BE49-F238E27FC236}">
                <a16:creationId xmlns:a16="http://schemas.microsoft.com/office/drawing/2014/main" id="{C15B1D68-8654-4925-A17D-9AEE058F2608}"/>
              </a:ext>
            </a:extLst>
          </p:cNvPr>
          <p:cNvGrpSpPr/>
          <p:nvPr/>
        </p:nvGrpSpPr>
        <p:grpSpPr>
          <a:xfrm>
            <a:off x="3782071" y="1780702"/>
            <a:ext cx="2197099" cy="1151912"/>
            <a:chOff x="3782071" y="1780702"/>
            <a:chExt cx="2197099" cy="1151912"/>
          </a:xfrm>
        </p:grpSpPr>
        <p:pic>
          <p:nvPicPr>
            <p:cNvPr id="35" name="그래픽 11" descr="시계 방향으로 굽은 선 화살표">
              <a:extLst>
                <a:ext uri="{FF2B5EF4-FFF2-40B4-BE49-F238E27FC236}">
                  <a16:creationId xmlns:a16="http://schemas.microsoft.com/office/drawing/2014/main" id="{39C238C2-AFBB-4C1A-A32F-614F218B5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815405">
              <a:off x="3936578" y="2196083"/>
              <a:ext cx="736531" cy="736531"/>
            </a:xfrm>
            <a:prstGeom prst="rect">
              <a:avLst/>
            </a:prstGeom>
          </p:spPr>
        </p:pic>
        <p:sp>
          <p:nvSpPr>
            <p:cNvPr id="36" name="Google Shape;81;p16">
              <a:extLst>
                <a:ext uri="{FF2B5EF4-FFF2-40B4-BE49-F238E27FC236}">
                  <a16:creationId xmlns:a16="http://schemas.microsoft.com/office/drawing/2014/main" id="{9B56F272-8921-4844-979A-0DEE4513742D}"/>
                </a:ext>
              </a:extLst>
            </p:cNvPr>
            <p:cNvSpPr txBox="1">
              <a:spLocks/>
            </p:cNvSpPr>
            <p:nvPr/>
          </p:nvSpPr>
          <p:spPr>
            <a:xfrm>
              <a:off x="3782071" y="1780702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“Local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166">
            <a:extLst>
              <a:ext uri="{FF2B5EF4-FFF2-40B4-BE49-F238E27FC236}">
                <a16:creationId xmlns:a16="http://schemas.microsoft.com/office/drawing/2014/main" id="{74BF9268-3EA3-438F-A3DD-E0E9BD515A76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38" name="그래픽 162" descr="시계 방향으로 굽은 줄 화살표">
              <a:extLst>
                <a:ext uri="{FF2B5EF4-FFF2-40B4-BE49-F238E27FC236}">
                  <a16:creationId xmlns:a16="http://schemas.microsoft.com/office/drawing/2014/main" id="{DFA21DB4-88FC-4DC2-B567-7A659648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40" name="Google Shape;81;p16">
              <a:extLst>
                <a:ext uri="{FF2B5EF4-FFF2-40B4-BE49-F238E27FC236}">
                  <a16:creationId xmlns:a16="http://schemas.microsoft.com/office/drawing/2014/main" id="{2C1136FA-2305-4A64-81E7-F09AF2FE2FE5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pPr marL="0" indent="0" algn="ctr">
                <a:buFont typeface="PT Serif"/>
                <a:buNone/>
              </a:pP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93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일단</a:t>
              </a:r>
              <a:r>
                <a:rPr lang="en-US" altLang="ko-KR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..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lang="en-US" altLang="ko-KR"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Github</a:t>
              </a:r>
              <a:r>
                <a:rPr lang="en-US" sz="16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 </a:t>
              </a:r>
              <a:r>
                <a:rPr lang="ko-KR" altLang="en-US" sz="16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둘러보기</a:t>
              </a:r>
              <a:endParaRPr sz="16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047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원격저장소</a:t>
            </a:r>
            <a:r>
              <a:rPr lang="ko-KR" altLang="en-US" dirty="0">
                <a:solidFill>
                  <a:schemeClr val="tx1"/>
                </a:solidFill>
              </a:rPr>
              <a:t>와의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상호작용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496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FF0000"/>
                </a:solidFill>
              </a:rPr>
              <a:t>버전</a:t>
            </a:r>
            <a:r>
              <a:rPr lang="ko-KR" altLang="en-US" sz="2800" dirty="0"/>
              <a:t> 관리 시스템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492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원격 저장소와의 상호작용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928C29-B327-48CC-9903-5CD443B9D41F}"/>
              </a:ext>
            </a:extLst>
          </p:cNvPr>
          <p:cNvGrpSpPr/>
          <p:nvPr/>
        </p:nvGrpSpPr>
        <p:grpSpPr>
          <a:xfrm>
            <a:off x="999762" y="1026860"/>
            <a:ext cx="6980169" cy="3392978"/>
            <a:chOff x="999762" y="1262606"/>
            <a:chExt cx="6980169" cy="3392978"/>
          </a:xfrm>
        </p:grpSpPr>
        <p:sp>
          <p:nvSpPr>
            <p:cNvPr id="6" name="Google Shape;81;p16">
              <a:extLst>
                <a:ext uri="{FF2B5EF4-FFF2-40B4-BE49-F238E27FC236}">
                  <a16:creationId xmlns:a16="http://schemas.microsoft.com/office/drawing/2014/main" id="{FFA5C5A8-3B2E-40DC-BFB7-4D40FCD00970}"/>
                </a:ext>
              </a:extLst>
            </p:cNvPr>
            <p:cNvSpPr txBox="1">
              <a:spLocks/>
            </p:cNvSpPr>
            <p:nvPr/>
          </p:nvSpPr>
          <p:spPr>
            <a:xfrm>
              <a:off x="1164069" y="126260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  <p:sp>
          <p:nvSpPr>
            <p:cNvPr id="3" name="Google Shape;81;p16">
              <a:extLst>
                <a:ext uri="{FF2B5EF4-FFF2-40B4-BE49-F238E27FC236}">
                  <a16:creationId xmlns:a16="http://schemas.microsoft.com/office/drawing/2014/main" id="{80BF1A4C-0FAD-42C9-8F9D-C9AC18FC6BA3}"/>
                </a:ext>
              </a:extLst>
            </p:cNvPr>
            <p:cNvSpPr txBox="1">
              <a:spLocks/>
            </p:cNvSpPr>
            <p:nvPr/>
          </p:nvSpPr>
          <p:spPr>
            <a:xfrm>
              <a:off x="999762" y="3835684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664D097D-0770-48F4-A3CB-4424BC9E5066}"/>
              </a:ext>
            </a:extLst>
          </p:cNvPr>
          <p:cNvSpPr txBox="1">
            <a:spLocks/>
          </p:cNvSpPr>
          <p:nvPr/>
        </p:nvSpPr>
        <p:spPr>
          <a:xfrm>
            <a:off x="1164069" y="994825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컴퓨터와 연결된 원격 저장소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조회하기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저장소 내용 원격으로 </a:t>
            </a:r>
            <a:r>
              <a:rPr lang="ko-KR" altLang="en-US" sz="1600" dirty="0">
                <a:solidFill>
                  <a:srgbClr val="FF0000"/>
                </a:solidFill>
              </a:rPr>
              <a:t>밀어넣기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당겨오기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복사하기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79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166">
            <a:extLst>
              <a:ext uri="{FF2B5EF4-FFF2-40B4-BE49-F238E27FC236}">
                <a16:creationId xmlns:a16="http://schemas.microsoft.com/office/drawing/2014/main" id="{74BF9268-3EA3-438F-A3DD-E0E9BD515A76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38" name="그래픽 162" descr="시계 방향으로 굽은 줄 화살표">
              <a:extLst>
                <a:ext uri="{FF2B5EF4-FFF2-40B4-BE49-F238E27FC236}">
                  <a16:creationId xmlns:a16="http://schemas.microsoft.com/office/drawing/2014/main" id="{DFA21DB4-88FC-4DC2-B567-7A659648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40" name="Google Shape;81;p16">
              <a:extLst>
                <a:ext uri="{FF2B5EF4-FFF2-40B4-BE49-F238E27FC236}">
                  <a16:creationId xmlns:a16="http://schemas.microsoft.com/office/drawing/2014/main" id="{2C1136FA-2305-4A64-81E7-F09AF2FE2FE5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pPr marL="0" indent="0" algn="ctr">
                <a:buFont typeface="PT Serif"/>
                <a:buNone/>
              </a:pP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Google Shape;81;p16">
            <a:extLst>
              <a:ext uri="{FF2B5EF4-FFF2-40B4-BE49-F238E27FC236}">
                <a16:creationId xmlns:a16="http://schemas.microsoft.com/office/drawing/2014/main" id="{6906E023-9246-464E-9B89-4BB8416F0F89}"/>
              </a:ext>
            </a:extLst>
          </p:cNvPr>
          <p:cNvSpPr txBox="1">
            <a:spLocks/>
          </p:cNvSpPr>
          <p:nvPr/>
        </p:nvSpPr>
        <p:spPr>
          <a:xfrm>
            <a:off x="517543" y="299880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</a:t>
            </a:r>
            <a:r>
              <a:rPr lang="en-US" altLang="ko-KR" sz="1600" dirty="0">
                <a:solidFill>
                  <a:schemeClr val="tx1"/>
                </a:solidFill>
              </a:rPr>
              <a:t>(local repository)</a:t>
            </a:r>
            <a:r>
              <a:rPr lang="ko-KR" altLang="en-US" sz="1600" dirty="0">
                <a:solidFill>
                  <a:schemeClr val="tx1"/>
                </a:solidFill>
              </a:rPr>
              <a:t>는 지금 여기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내 눈앞에 있는데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인터넷 세상 어딘가에 있는 </a:t>
            </a:r>
            <a:r>
              <a:rPr lang="ko-KR" altLang="en-US" sz="1600" dirty="0">
                <a:solidFill>
                  <a:srgbClr val="FF0000"/>
                </a:solidFill>
              </a:rPr>
              <a:t>원격 저장소</a:t>
            </a:r>
            <a:r>
              <a:rPr lang="en-US" altLang="ko-KR" sz="1600" dirty="0">
                <a:solidFill>
                  <a:srgbClr val="FF0000"/>
                </a:solidFill>
              </a:rPr>
              <a:t>(remote repository)</a:t>
            </a:r>
            <a:r>
              <a:rPr lang="ko-KR" altLang="en-US" sz="1600" dirty="0">
                <a:solidFill>
                  <a:srgbClr val="FF0000"/>
                </a:solidFill>
              </a:rPr>
              <a:t>는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어디에 있는줄 어떻게 알고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컴퓨터의 코드를 </a:t>
            </a:r>
            <a:r>
              <a:rPr lang="en-US" altLang="ko-KR" sz="1600" dirty="0">
                <a:solidFill>
                  <a:schemeClr val="tx1"/>
                </a:solidFill>
              </a:rPr>
              <a:t>push</a:t>
            </a:r>
            <a:r>
              <a:rPr lang="ko-KR" altLang="en-US" sz="1600" dirty="0">
                <a:solidFill>
                  <a:schemeClr val="tx1"/>
                </a:solidFill>
              </a:rPr>
              <a:t>하지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1393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166">
            <a:extLst>
              <a:ext uri="{FF2B5EF4-FFF2-40B4-BE49-F238E27FC236}">
                <a16:creationId xmlns:a16="http://schemas.microsoft.com/office/drawing/2014/main" id="{74BF9268-3EA3-438F-A3DD-E0E9BD515A76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38" name="그래픽 162" descr="시계 방향으로 굽은 줄 화살표">
              <a:extLst>
                <a:ext uri="{FF2B5EF4-FFF2-40B4-BE49-F238E27FC236}">
                  <a16:creationId xmlns:a16="http://schemas.microsoft.com/office/drawing/2014/main" id="{DFA21DB4-88FC-4DC2-B567-7A659648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40" name="Google Shape;81;p16">
              <a:extLst>
                <a:ext uri="{FF2B5EF4-FFF2-40B4-BE49-F238E27FC236}">
                  <a16:creationId xmlns:a16="http://schemas.microsoft.com/office/drawing/2014/main" id="{2C1136FA-2305-4A64-81E7-F09AF2FE2FE5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pPr marL="0" indent="0" algn="ctr">
                <a:buFont typeface="PT Serif"/>
                <a:buNone/>
              </a:pP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Google Shape;81;p16">
            <a:extLst>
              <a:ext uri="{FF2B5EF4-FFF2-40B4-BE49-F238E27FC236}">
                <a16:creationId xmlns:a16="http://schemas.microsoft.com/office/drawing/2014/main" id="{6906E023-9246-464E-9B89-4BB8416F0F89}"/>
              </a:ext>
            </a:extLst>
          </p:cNvPr>
          <p:cNvSpPr txBox="1">
            <a:spLocks/>
          </p:cNvSpPr>
          <p:nvPr/>
        </p:nvSpPr>
        <p:spPr>
          <a:xfrm>
            <a:off x="628039" y="301260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저장소에 </a:t>
            </a:r>
            <a:r>
              <a:rPr lang="en-US" altLang="ko-KR" sz="1600" dirty="0">
                <a:solidFill>
                  <a:schemeClr val="tx1"/>
                </a:solidFill>
              </a:rPr>
              <a:t>push</a:t>
            </a:r>
            <a:r>
              <a:rPr lang="ko-KR" altLang="en-US" sz="1600" dirty="0">
                <a:solidFill>
                  <a:schemeClr val="tx1"/>
                </a:solidFill>
              </a:rPr>
              <a:t>하려면 원격 저장소 </a:t>
            </a:r>
            <a:r>
              <a:rPr lang="ko-KR" altLang="en-US" sz="1600" dirty="0">
                <a:solidFill>
                  <a:srgbClr val="FF0000"/>
                </a:solidFill>
              </a:rPr>
              <a:t>등록</a:t>
            </a:r>
            <a:r>
              <a:rPr lang="ko-KR" altLang="en-US" sz="1600" dirty="0">
                <a:solidFill>
                  <a:schemeClr val="tx1"/>
                </a:solidFill>
              </a:rPr>
              <a:t>을 해야 한다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EF43854D-A17A-4C98-9135-4E270A99F872}"/>
              </a:ext>
            </a:extLst>
          </p:cNvPr>
          <p:cNvSpPr txBox="1">
            <a:spLocks/>
          </p:cNvSpPr>
          <p:nvPr/>
        </p:nvSpPr>
        <p:spPr>
          <a:xfrm>
            <a:off x="820921" y="353994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$ git </a:t>
            </a:r>
            <a:r>
              <a:rPr lang="en-US" altLang="ko-KR" sz="1400" dirty="0">
                <a:solidFill>
                  <a:srgbClr val="FF0000"/>
                </a:solidFill>
              </a:rPr>
              <a:t>remote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add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&lt;</a:t>
            </a:r>
            <a:r>
              <a:rPr lang="ko-KR" altLang="en-US" sz="1400" dirty="0">
                <a:solidFill>
                  <a:srgbClr val="0070C0"/>
                </a:solidFill>
              </a:rPr>
              <a:t>이름</a:t>
            </a:r>
            <a:r>
              <a:rPr lang="en-US" altLang="ko-KR" sz="1400" dirty="0">
                <a:solidFill>
                  <a:srgbClr val="0070C0"/>
                </a:solidFill>
              </a:rPr>
              <a:t>&gt; </a:t>
            </a:r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</a:rPr>
              <a:t>원격 저장소의 </a:t>
            </a:r>
            <a:r>
              <a:rPr lang="en-US" altLang="ko-KR" sz="1400" dirty="0">
                <a:solidFill>
                  <a:schemeClr val="tx1"/>
                </a:solidFill>
              </a:rPr>
              <a:t>URL&gt;</a:t>
            </a:r>
          </a:p>
        </p:txBody>
      </p:sp>
    </p:spTree>
    <p:extLst>
      <p:ext uri="{BB962C8B-B14F-4D97-AF65-F5344CB8AC3E}">
        <p14:creationId xmlns:p14="http://schemas.microsoft.com/office/powerpoint/2010/main" val="681925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4169012" y="1841048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4ED2D08-F144-4253-8110-662C0A6077F5}"/>
              </a:ext>
            </a:extLst>
          </p:cNvPr>
          <p:cNvGrpSpPr/>
          <p:nvPr/>
        </p:nvGrpSpPr>
        <p:grpSpPr>
          <a:xfrm>
            <a:off x="-496874" y="2314172"/>
            <a:ext cx="5825700" cy="2291552"/>
            <a:chOff x="388955" y="2142720"/>
            <a:chExt cx="5825700" cy="229155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E1291F-D634-42D5-9293-17E8942E1547}"/>
                </a:ext>
              </a:extLst>
            </p:cNvPr>
            <p:cNvGrpSpPr/>
            <p:nvPr/>
          </p:nvGrpSpPr>
          <p:grpSpPr>
            <a:xfrm>
              <a:off x="1882033" y="2933396"/>
              <a:ext cx="1029634" cy="1111561"/>
              <a:chOff x="848042" y="1996180"/>
              <a:chExt cx="2688462" cy="214402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7C01BC4-6E7E-40B4-A1A3-2BD850F55D82}"/>
                  </a:ext>
                </a:extLst>
              </p:cNvPr>
              <p:cNvSpPr/>
              <p:nvPr/>
            </p:nvSpPr>
            <p:spPr>
              <a:xfrm>
                <a:off x="106876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1" name="Google Shape;81;p16">
                <a:extLst>
                  <a:ext uri="{FF2B5EF4-FFF2-40B4-BE49-F238E27FC236}">
                    <a16:creationId xmlns:a16="http://schemas.microsoft.com/office/drawing/2014/main" id="{AA16C5B9-F06D-4FEC-98E6-AA3688E3C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04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Working directory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CB1C4B1-E35A-4149-B885-CF66994C1ABD}"/>
                </a:ext>
              </a:extLst>
            </p:cNvPr>
            <p:cNvGrpSpPr/>
            <p:nvPr/>
          </p:nvGrpSpPr>
          <p:grpSpPr>
            <a:xfrm>
              <a:off x="2790108" y="2934266"/>
              <a:ext cx="1029634" cy="1110690"/>
              <a:chOff x="3219102" y="1997859"/>
              <a:chExt cx="2688462" cy="21423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5EFF4C3-611D-4F65-A1DE-641D76332F73}"/>
                  </a:ext>
                </a:extLst>
              </p:cNvPr>
              <p:cNvSpPr/>
              <p:nvPr/>
            </p:nvSpPr>
            <p:spPr>
              <a:xfrm>
                <a:off x="343982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4" name="Google Shape;81;p16">
                <a:extLst>
                  <a:ext uri="{FF2B5EF4-FFF2-40B4-BE49-F238E27FC236}">
                    <a16:creationId xmlns:a16="http://schemas.microsoft.com/office/drawing/2014/main" id="{FBE4E08B-85FA-483C-85EE-20827D002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102" y="1997859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Staging Area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01ABB73-31DC-4528-B97B-E7D404599B3B}"/>
                </a:ext>
              </a:extLst>
            </p:cNvPr>
            <p:cNvGrpSpPr/>
            <p:nvPr/>
          </p:nvGrpSpPr>
          <p:grpSpPr>
            <a:xfrm>
              <a:off x="3698183" y="2933396"/>
              <a:ext cx="1029634" cy="1111561"/>
              <a:chOff x="5590162" y="1996180"/>
              <a:chExt cx="2688462" cy="214402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EB6381D-3E8B-498F-81AB-2D8F59E1AD42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5" name="Google Shape;81;p16">
                <a:extLst>
                  <a:ext uri="{FF2B5EF4-FFF2-40B4-BE49-F238E27FC236}">
                    <a16:creationId xmlns:a16="http://schemas.microsoft.com/office/drawing/2014/main" id="{88B54B3D-555F-4500-ACAC-1A76241DF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8339E7-4330-4007-8AB4-07C2D1960AFF}"/>
                </a:ext>
              </a:extLst>
            </p:cNvPr>
            <p:cNvGrpSpPr/>
            <p:nvPr/>
          </p:nvGrpSpPr>
          <p:grpSpPr>
            <a:xfrm>
              <a:off x="3852146" y="3237421"/>
              <a:ext cx="719854" cy="706667"/>
              <a:chOff x="5704794" y="3421468"/>
              <a:chExt cx="719854" cy="706667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1EE7E95-6DF7-4B4B-8EDC-D6056131C67E}"/>
                  </a:ext>
                </a:extLst>
              </p:cNvPr>
              <p:cNvSpPr/>
              <p:nvPr/>
            </p:nvSpPr>
            <p:spPr>
              <a:xfrm>
                <a:off x="5709658" y="3961778"/>
                <a:ext cx="714990" cy="1663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D405CA83-5D41-4948-9AA7-F3FA0482D619}"/>
                  </a:ext>
                </a:extLst>
              </p:cNvPr>
              <p:cNvSpPr/>
              <p:nvPr/>
            </p:nvSpPr>
            <p:spPr>
              <a:xfrm>
                <a:off x="5709658" y="3762502"/>
                <a:ext cx="714990" cy="16635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DFB8F549-96E4-48D2-B9A5-4535E0C4A39E}"/>
                  </a:ext>
                </a:extLst>
              </p:cNvPr>
              <p:cNvGrpSpPr/>
              <p:nvPr/>
            </p:nvGrpSpPr>
            <p:grpSpPr>
              <a:xfrm>
                <a:off x="5707226" y="3421468"/>
                <a:ext cx="717422" cy="308446"/>
                <a:chOff x="10854993" y="3705702"/>
                <a:chExt cx="1873249" cy="594945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A55C6615-B26A-41C4-93A2-632EB9279CCD}"/>
                    </a:ext>
                  </a:extLst>
                </p:cNvPr>
                <p:cNvSpPr/>
                <p:nvPr/>
              </p:nvSpPr>
              <p:spPr>
                <a:xfrm>
                  <a:off x="10854993" y="3979768"/>
                  <a:ext cx="1866899" cy="320879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/>
                </a:p>
              </p:txBody>
            </p:sp>
            <p:sp>
              <p:nvSpPr>
                <p:cNvPr id="69" name="Google Shape;81;p16">
                  <a:extLst>
                    <a:ext uri="{FF2B5EF4-FFF2-40B4-BE49-F238E27FC236}">
                      <a16:creationId xmlns:a16="http://schemas.microsoft.com/office/drawing/2014/main" id="{ABD2AA2C-3A1B-4C30-A900-4C717C9086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67695" y="3705702"/>
                  <a:ext cx="1860547" cy="422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3.0</a:t>
                  </a: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FA0DF8F-3266-4AAF-ABF2-F43FB7C00424}"/>
                  </a:ext>
                </a:extLst>
              </p:cNvPr>
              <p:cNvGrpSpPr/>
              <p:nvPr/>
            </p:nvGrpSpPr>
            <p:grpSpPr>
              <a:xfrm>
                <a:off x="5704794" y="3632095"/>
                <a:ext cx="716451" cy="412861"/>
                <a:chOff x="3862802" y="3492937"/>
                <a:chExt cx="716451" cy="412861"/>
              </a:xfrm>
            </p:grpSpPr>
            <p:sp>
              <p:nvSpPr>
                <p:cNvPr id="76" name="Google Shape;81;p16">
                  <a:extLst>
                    <a:ext uri="{FF2B5EF4-FFF2-40B4-BE49-F238E27FC236}">
                      <a16:creationId xmlns:a16="http://schemas.microsoft.com/office/drawing/2014/main" id="{24ECB28C-5AD5-40DA-A333-3DA0358B2C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6696" y="3492937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2.0</a:t>
                  </a:r>
                </a:p>
              </p:txBody>
            </p:sp>
            <p:sp>
              <p:nvSpPr>
                <p:cNvPr id="77" name="Google Shape;81;p16">
                  <a:extLst>
                    <a:ext uri="{FF2B5EF4-FFF2-40B4-BE49-F238E27FC236}">
                      <a16:creationId xmlns:a16="http://schemas.microsoft.com/office/drawing/2014/main" id="{331E8E48-5E88-4D21-8270-84CC4275FC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2802" y="3686938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1.0</a:t>
                  </a: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F2CA0E-2F83-49FC-AE77-1792CC3BD9ED}"/>
                </a:ext>
              </a:extLst>
            </p:cNvPr>
            <p:cNvSpPr/>
            <p:nvPr/>
          </p:nvSpPr>
          <p:spPr>
            <a:xfrm>
              <a:off x="1575361" y="2747239"/>
              <a:ext cx="3459125" cy="168703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Google Shape;81;p16">
              <a:extLst>
                <a:ext uri="{FF2B5EF4-FFF2-40B4-BE49-F238E27FC236}">
                  <a16:creationId xmlns:a16="http://schemas.microsoft.com/office/drawing/2014/main" id="{C0223D4A-8826-4385-BE2B-C37947CC21AE}"/>
                </a:ext>
              </a:extLst>
            </p:cNvPr>
            <p:cNvSpPr txBox="1">
              <a:spLocks/>
            </p:cNvSpPr>
            <p:nvPr/>
          </p:nvSpPr>
          <p:spPr>
            <a:xfrm>
              <a:off x="388955" y="2142720"/>
              <a:ext cx="58257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dirty="0"/>
                <a:t>내 컴퓨터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207232AE-C92C-48D7-85A8-5FC7529E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2547848"/>
            <a:ext cx="35201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  <a:hlinkClick r:id="rId4"/>
              </a:rPr>
              <a:t>https://github.com/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-test.git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D0814F-23D9-4BE1-B18F-4DDD532F409C}"/>
              </a:ext>
            </a:extLst>
          </p:cNvPr>
          <p:cNvGrpSpPr/>
          <p:nvPr/>
        </p:nvGrpSpPr>
        <p:grpSpPr>
          <a:xfrm>
            <a:off x="116334" y="763369"/>
            <a:ext cx="6815862" cy="1489716"/>
            <a:chOff x="116334" y="763369"/>
            <a:chExt cx="6815862" cy="1489716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28294547-11CF-4CA8-9378-47EEAAEEA11B}"/>
                </a:ext>
              </a:extLst>
            </p:cNvPr>
            <p:cNvSpPr/>
            <p:nvPr/>
          </p:nvSpPr>
          <p:spPr>
            <a:xfrm>
              <a:off x="2076437" y="763369"/>
              <a:ext cx="2769913" cy="1489716"/>
            </a:xfrm>
            <a:prstGeom prst="wedgeEllipseCallou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Google Shape;81;p16">
              <a:extLst>
                <a:ext uri="{FF2B5EF4-FFF2-40B4-BE49-F238E27FC236}">
                  <a16:creationId xmlns:a16="http://schemas.microsoft.com/office/drawing/2014/main" id="{179ED311-17E4-4D39-B6B5-31A6781A3BB2}"/>
                </a:ext>
              </a:extLst>
            </p:cNvPr>
            <p:cNvSpPr txBox="1">
              <a:spLocks/>
            </p:cNvSpPr>
            <p:nvPr/>
          </p:nvSpPr>
          <p:spPr>
            <a:xfrm>
              <a:off x="116334" y="961412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600" dirty="0"/>
                <a:t>이제부터 저 원격저장소랑</a:t>
              </a:r>
              <a:endParaRPr lang="en-US" altLang="ko-KR" sz="1600" dirty="0"/>
            </a:p>
            <a:p>
              <a:pPr marL="0" indent="0" algn="ctr">
                <a:buNone/>
              </a:pPr>
              <a:r>
                <a:rPr lang="en-US" altLang="ko-KR" sz="1600" dirty="0"/>
                <a:t>origin</a:t>
              </a:r>
              <a:r>
                <a:rPr lang="ko-KR" altLang="en-US" sz="1600" dirty="0"/>
                <a:t>이라는 이름으로</a:t>
              </a:r>
              <a:endParaRPr lang="en-US" altLang="ko-KR" sz="1600" dirty="0"/>
            </a:p>
            <a:p>
              <a:pPr marL="0" indent="0" algn="ctr">
                <a:buFont typeface="PT Serif"/>
                <a:buNone/>
              </a:pPr>
              <a:r>
                <a:rPr lang="ko-KR" altLang="en-US" sz="1600" dirty="0"/>
                <a:t> 상호작용할거야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1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4169012" y="1841048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4ED2D08-F144-4253-8110-662C0A6077F5}"/>
              </a:ext>
            </a:extLst>
          </p:cNvPr>
          <p:cNvGrpSpPr/>
          <p:nvPr/>
        </p:nvGrpSpPr>
        <p:grpSpPr>
          <a:xfrm>
            <a:off x="-496874" y="2314172"/>
            <a:ext cx="5825700" cy="2291552"/>
            <a:chOff x="388955" y="2142720"/>
            <a:chExt cx="5825700" cy="229155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E1291F-D634-42D5-9293-17E8942E1547}"/>
                </a:ext>
              </a:extLst>
            </p:cNvPr>
            <p:cNvGrpSpPr/>
            <p:nvPr/>
          </p:nvGrpSpPr>
          <p:grpSpPr>
            <a:xfrm>
              <a:off x="1882033" y="2933396"/>
              <a:ext cx="1029634" cy="1111561"/>
              <a:chOff x="848042" y="1996180"/>
              <a:chExt cx="2688462" cy="214402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7C01BC4-6E7E-40B4-A1A3-2BD850F55D82}"/>
                  </a:ext>
                </a:extLst>
              </p:cNvPr>
              <p:cNvSpPr/>
              <p:nvPr/>
            </p:nvSpPr>
            <p:spPr>
              <a:xfrm>
                <a:off x="106876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1" name="Google Shape;81;p16">
                <a:extLst>
                  <a:ext uri="{FF2B5EF4-FFF2-40B4-BE49-F238E27FC236}">
                    <a16:creationId xmlns:a16="http://schemas.microsoft.com/office/drawing/2014/main" id="{AA16C5B9-F06D-4FEC-98E6-AA3688E3C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04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Working directory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CB1C4B1-E35A-4149-B885-CF66994C1ABD}"/>
                </a:ext>
              </a:extLst>
            </p:cNvPr>
            <p:cNvGrpSpPr/>
            <p:nvPr/>
          </p:nvGrpSpPr>
          <p:grpSpPr>
            <a:xfrm>
              <a:off x="2790108" y="2934266"/>
              <a:ext cx="1029634" cy="1110690"/>
              <a:chOff x="3219102" y="1997859"/>
              <a:chExt cx="2688462" cy="21423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5EFF4C3-611D-4F65-A1DE-641D76332F73}"/>
                  </a:ext>
                </a:extLst>
              </p:cNvPr>
              <p:cNvSpPr/>
              <p:nvPr/>
            </p:nvSpPr>
            <p:spPr>
              <a:xfrm>
                <a:off x="343982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4" name="Google Shape;81;p16">
                <a:extLst>
                  <a:ext uri="{FF2B5EF4-FFF2-40B4-BE49-F238E27FC236}">
                    <a16:creationId xmlns:a16="http://schemas.microsoft.com/office/drawing/2014/main" id="{FBE4E08B-85FA-483C-85EE-20827D002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102" y="1997859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Staging Area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01ABB73-31DC-4528-B97B-E7D404599B3B}"/>
                </a:ext>
              </a:extLst>
            </p:cNvPr>
            <p:cNvGrpSpPr/>
            <p:nvPr/>
          </p:nvGrpSpPr>
          <p:grpSpPr>
            <a:xfrm>
              <a:off x="3698183" y="2933396"/>
              <a:ext cx="1029634" cy="1111561"/>
              <a:chOff x="5590162" y="1996180"/>
              <a:chExt cx="2688462" cy="214402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EB6381D-3E8B-498F-81AB-2D8F59E1AD42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5" name="Google Shape;81;p16">
                <a:extLst>
                  <a:ext uri="{FF2B5EF4-FFF2-40B4-BE49-F238E27FC236}">
                    <a16:creationId xmlns:a16="http://schemas.microsoft.com/office/drawing/2014/main" id="{88B54B3D-555F-4500-ACAC-1A76241DF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8339E7-4330-4007-8AB4-07C2D1960AFF}"/>
                </a:ext>
              </a:extLst>
            </p:cNvPr>
            <p:cNvGrpSpPr/>
            <p:nvPr/>
          </p:nvGrpSpPr>
          <p:grpSpPr>
            <a:xfrm>
              <a:off x="3852146" y="3237421"/>
              <a:ext cx="719854" cy="706667"/>
              <a:chOff x="5704794" y="3421468"/>
              <a:chExt cx="719854" cy="706667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1EE7E95-6DF7-4B4B-8EDC-D6056131C67E}"/>
                  </a:ext>
                </a:extLst>
              </p:cNvPr>
              <p:cNvSpPr/>
              <p:nvPr/>
            </p:nvSpPr>
            <p:spPr>
              <a:xfrm>
                <a:off x="5709658" y="3961778"/>
                <a:ext cx="714990" cy="1663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D405CA83-5D41-4948-9AA7-F3FA0482D619}"/>
                  </a:ext>
                </a:extLst>
              </p:cNvPr>
              <p:cNvSpPr/>
              <p:nvPr/>
            </p:nvSpPr>
            <p:spPr>
              <a:xfrm>
                <a:off x="5709658" y="3762502"/>
                <a:ext cx="714990" cy="16635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DFB8F549-96E4-48D2-B9A5-4535E0C4A39E}"/>
                  </a:ext>
                </a:extLst>
              </p:cNvPr>
              <p:cNvGrpSpPr/>
              <p:nvPr/>
            </p:nvGrpSpPr>
            <p:grpSpPr>
              <a:xfrm>
                <a:off x="5707226" y="3421468"/>
                <a:ext cx="717422" cy="308446"/>
                <a:chOff x="10854993" y="3705702"/>
                <a:chExt cx="1873249" cy="594945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A55C6615-B26A-41C4-93A2-632EB9279CCD}"/>
                    </a:ext>
                  </a:extLst>
                </p:cNvPr>
                <p:cNvSpPr/>
                <p:nvPr/>
              </p:nvSpPr>
              <p:spPr>
                <a:xfrm>
                  <a:off x="10854993" y="3979768"/>
                  <a:ext cx="1866899" cy="320879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/>
                </a:p>
              </p:txBody>
            </p:sp>
            <p:sp>
              <p:nvSpPr>
                <p:cNvPr id="69" name="Google Shape;81;p16">
                  <a:extLst>
                    <a:ext uri="{FF2B5EF4-FFF2-40B4-BE49-F238E27FC236}">
                      <a16:creationId xmlns:a16="http://schemas.microsoft.com/office/drawing/2014/main" id="{ABD2AA2C-3A1B-4C30-A900-4C717C9086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67695" y="3705702"/>
                  <a:ext cx="1860547" cy="422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3.0</a:t>
                  </a: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FA0DF8F-3266-4AAF-ABF2-F43FB7C00424}"/>
                  </a:ext>
                </a:extLst>
              </p:cNvPr>
              <p:cNvGrpSpPr/>
              <p:nvPr/>
            </p:nvGrpSpPr>
            <p:grpSpPr>
              <a:xfrm>
                <a:off x="5704794" y="3632095"/>
                <a:ext cx="716451" cy="412861"/>
                <a:chOff x="3862802" y="3492937"/>
                <a:chExt cx="716451" cy="412861"/>
              </a:xfrm>
            </p:grpSpPr>
            <p:sp>
              <p:nvSpPr>
                <p:cNvPr id="76" name="Google Shape;81;p16">
                  <a:extLst>
                    <a:ext uri="{FF2B5EF4-FFF2-40B4-BE49-F238E27FC236}">
                      <a16:creationId xmlns:a16="http://schemas.microsoft.com/office/drawing/2014/main" id="{24ECB28C-5AD5-40DA-A333-3DA0358B2C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6696" y="3492937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2.0</a:t>
                  </a:r>
                </a:p>
              </p:txBody>
            </p:sp>
            <p:sp>
              <p:nvSpPr>
                <p:cNvPr id="77" name="Google Shape;81;p16">
                  <a:extLst>
                    <a:ext uri="{FF2B5EF4-FFF2-40B4-BE49-F238E27FC236}">
                      <a16:creationId xmlns:a16="http://schemas.microsoft.com/office/drawing/2014/main" id="{331E8E48-5E88-4D21-8270-84CC4275FC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2802" y="3686938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1.0</a:t>
                  </a: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F2CA0E-2F83-49FC-AE77-1792CC3BD9ED}"/>
                </a:ext>
              </a:extLst>
            </p:cNvPr>
            <p:cNvSpPr/>
            <p:nvPr/>
          </p:nvSpPr>
          <p:spPr>
            <a:xfrm>
              <a:off x="1575361" y="2747239"/>
              <a:ext cx="3459125" cy="168703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Google Shape;81;p16">
              <a:extLst>
                <a:ext uri="{FF2B5EF4-FFF2-40B4-BE49-F238E27FC236}">
                  <a16:creationId xmlns:a16="http://schemas.microsoft.com/office/drawing/2014/main" id="{C0223D4A-8826-4385-BE2B-C37947CC21AE}"/>
                </a:ext>
              </a:extLst>
            </p:cNvPr>
            <p:cNvSpPr txBox="1">
              <a:spLocks/>
            </p:cNvSpPr>
            <p:nvPr/>
          </p:nvSpPr>
          <p:spPr>
            <a:xfrm>
              <a:off x="388955" y="2142720"/>
              <a:ext cx="58257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dirty="0"/>
                <a:t>내 컴퓨터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E3C69C-2FA8-4641-B482-08C2127BF08F}"/>
              </a:ext>
            </a:extLst>
          </p:cNvPr>
          <p:cNvCxnSpPr/>
          <p:nvPr/>
        </p:nvCxnSpPr>
        <p:spPr>
          <a:xfrm flipV="1">
            <a:off x="3757454" y="1407319"/>
            <a:ext cx="4139999" cy="214364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207232AE-C92C-48D7-85A8-5FC7529E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2547848"/>
            <a:ext cx="35201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  <a:hlinkClick r:id="rId4"/>
              </a:rPr>
              <a:t>https://github.com/</a:t>
            </a:r>
            <a:r>
              <a:rPr lang="en-US" altLang="ko-KR" b="1" dirty="0">
                <a:solidFill>
                  <a:srgbClr val="24292E"/>
                </a:solidFill>
                <a:latin typeface="Arial Unicode MS"/>
                <a:ea typeface="SFMono-Regular"/>
              </a:rPr>
              <a:t>ds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-test.git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D0814F-23D9-4BE1-B18F-4DDD532F409C}"/>
              </a:ext>
            </a:extLst>
          </p:cNvPr>
          <p:cNvGrpSpPr/>
          <p:nvPr/>
        </p:nvGrpSpPr>
        <p:grpSpPr>
          <a:xfrm>
            <a:off x="143744" y="763369"/>
            <a:ext cx="6815862" cy="1489716"/>
            <a:chOff x="143744" y="763369"/>
            <a:chExt cx="6815862" cy="1489716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28294547-11CF-4CA8-9378-47EEAAEEA11B}"/>
                </a:ext>
              </a:extLst>
            </p:cNvPr>
            <p:cNvSpPr/>
            <p:nvPr/>
          </p:nvSpPr>
          <p:spPr>
            <a:xfrm>
              <a:off x="2076437" y="763369"/>
              <a:ext cx="2769913" cy="1489716"/>
            </a:xfrm>
            <a:prstGeom prst="wedgeEllipseCallou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Google Shape;81;p16">
              <a:extLst>
                <a:ext uri="{FF2B5EF4-FFF2-40B4-BE49-F238E27FC236}">
                  <a16:creationId xmlns:a16="http://schemas.microsoft.com/office/drawing/2014/main" id="{179ED311-17E4-4D39-B6B5-31A6781A3BB2}"/>
                </a:ext>
              </a:extLst>
            </p:cNvPr>
            <p:cNvSpPr txBox="1">
              <a:spLocks/>
            </p:cNvSpPr>
            <p:nvPr/>
          </p:nvSpPr>
          <p:spPr>
            <a:xfrm>
              <a:off x="143744" y="99812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600" dirty="0"/>
                <a:t>이제부터 저 원격저장소랑 </a:t>
              </a:r>
              <a:endParaRPr lang="en-US" altLang="ko-KR" sz="16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600" dirty="0">
                  <a:solidFill>
                    <a:srgbClr val="0070C0"/>
                  </a:solidFill>
                </a:rPr>
                <a:t>origin</a:t>
              </a:r>
              <a:r>
                <a:rPr lang="ko-KR" altLang="en-US" sz="1600" dirty="0">
                  <a:solidFill>
                    <a:srgbClr val="0070C0"/>
                  </a:solidFill>
                </a:rPr>
                <a:t>이라는 이름으로</a:t>
              </a:r>
              <a:endParaRPr lang="en-US" altLang="ko-KR" sz="1600" dirty="0">
                <a:solidFill>
                  <a:srgbClr val="0070C0"/>
                </a:solidFill>
              </a:endParaRPr>
            </a:p>
            <a:p>
              <a:pPr marL="0" indent="0" algn="ctr">
                <a:buFont typeface="PT Serif"/>
                <a:buNone/>
              </a:pPr>
              <a:r>
                <a:rPr lang="ko-KR" altLang="en-US" sz="1600" dirty="0"/>
                <a:t>상호작용할거야</a:t>
              </a:r>
            </a:p>
          </p:txBody>
        </p:sp>
      </p:grp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72173BED-8390-4188-A2C4-0E1F52F426CF}"/>
              </a:ext>
            </a:extLst>
          </p:cNvPr>
          <p:cNvSpPr txBox="1">
            <a:spLocks/>
          </p:cNvSpPr>
          <p:nvPr/>
        </p:nvSpPr>
        <p:spPr>
          <a:xfrm>
            <a:off x="4159826" y="3447424"/>
            <a:ext cx="552286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$ git </a:t>
            </a:r>
            <a:r>
              <a:rPr lang="en-US" altLang="ko-KR" sz="1200" dirty="0">
                <a:solidFill>
                  <a:srgbClr val="FF0000"/>
                </a:solidFill>
              </a:rPr>
              <a:t>remote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add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origin</a:t>
            </a:r>
            <a:r>
              <a:rPr lang="en-US" altLang="ko-KR" sz="1200" dirty="0">
                <a:solidFill>
                  <a:schemeClr val="tx1"/>
                </a:solidFill>
              </a:rPr>
              <a:t> https://github.com/ds/ds-test.git 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원격 저장소와의 상호작용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928C29-B327-48CC-9903-5CD443B9D41F}"/>
              </a:ext>
            </a:extLst>
          </p:cNvPr>
          <p:cNvGrpSpPr/>
          <p:nvPr/>
        </p:nvGrpSpPr>
        <p:grpSpPr>
          <a:xfrm>
            <a:off x="999762" y="1026860"/>
            <a:ext cx="6980169" cy="3392978"/>
            <a:chOff x="999762" y="1262606"/>
            <a:chExt cx="6980169" cy="3392978"/>
          </a:xfrm>
        </p:grpSpPr>
        <p:sp>
          <p:nvSpPr>
            <p:cNvPr id="6" name="Google Shape;81;p16">
              <a:extLst>
                <a:ext uri="{FF2B5EF4-FFF2-40B4-BE49-F238E27FC236}">
                  <a16:creationId xmlns:a16="http://schemas.microsoft.com/office/drawing/2014/main" id="{FFA5C5A8-3B2E-40DC-BFB7-4D40FCD00970}"/>
                </a:ext>
              </a:extLst>
            </p:cNvPr>
            <p:cNvSpPr txBox="1">
              <a:spLocks/>
            </p:cNvSpPr>
            <p:nvPr/>
          </p:nvSpPr>
          <p:spPr>
            <a:xfrm>
              <a:off x="1164069" y="126260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  <p:sp>
          <p:nvSpPr>
            <p:cNvPr id="3" name="Google Shape;81;p16">
              <a:extLst>
                <a:ext uri="{FF2B5EF4-FFF2-40B4-BE49-F238E27FC236}">
                  <a16:creationId xmlns:a16="http://schemas.microsoft.com/office/drawing/2014/main" id="{80BF1A4C-0FAD-42C9-8F9D-C9AC18FC6BA3}"/>
                </a:ext>
              </a:extLst>
            </p:cNvPr>
            <p:cNvSpPr txBox="1">
              <a:spLocks/>
            </p:cNvSpPr>
            <p:nvPr/>
          </p:nvSpPr>
          <p:spPr>
            <a:xfrm>
              <a:off x="999762" y="3835684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664D097D-0770-48F4-A3CB-4424BC9E5066}"/>
              </a:ext>
            </a:extLst>
          </p:cNvPr>
          <p:cNvSpPr txBox="1">
            <a:spLocks/>
          </p:cNvSpPr>
          <p:nvPr/>
        </p:nvSpPr>
        <p:spPr>
          <a:xfrm>
            <a:off x="1164069" y="994825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컴퓨터와 연결된 원격 저장소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조회하기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저장소 내용 원격으로 </a:t>
            </a:r>
            <a:r>
              <a:rPr lang="ko-KR" altLang="en-US" sz="1600" dirty="0">
                <a:solidFill>
                  <a:srgbClr val="FF0000"/>
                </a:solidFill>
              </a:rPr>
              <a:t>밀어넣기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당겨오기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복사하기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27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원격 저장소와의 상호작용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928C29-B327-48CC-9903-5CD443B9D41F}"/>
              </a:ext>
            </a:extLst>
          </p:cNvPr>
          <p:cNvGrpSpPr/>
          <p:nvPr/>
        </p:nvGrpSpPr>
        <p:grpSpPr>
          <a:xfrm>
            <a:off x="999762" y="1026860"/>
            <a:ext cx="6980169" cy="3392978"/>
            <a:chOff x="999762" y="1262606"/>
            <a:chExt cx="6980169" cy="3392978"/>
          </a:xfrm>
        </p:grpSpPr>
        <p:sp>
          <p:nvSpPr>
            <p:cNvPr id="6" name="Google Shape;81;p16">
              <a:extLst>
                <a:ext uri="{FF2B5EF4-FFF2-40B4-BE49-F238E27FC236}">
                  <a16:creationId xmlns:a16="http://schemas.microsoft.com/office/drawing/2014/main" id="{FFA5C5A8-3B2E-40DC-BFB7-4D40FCD00970}"/>
                </a:ext>
              </a:extLst>
            </p:cNvPr>
            <p:cNvSpPr txBox="1">
              <a:spLocks/>
            </p:cNvSpPr>
            <p:nvPr/>
          </p:nvSpPr>
          <p:spPr>
            <a:xfrm>
              <a:off x="1164069" y="126260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  <p:sp>
          <p:nvSpPr>
            <p:cNvPr id="3" name="Google Shape;81;p16">
              <a:extLst>
                <a:ext uri="{FF2B5EF4-FFF2-40B4-BE49-F238E27FC236}">
                  <a16:creationId xmlns:a16="http://schemas.microsoft.com/office/drawing/2014/main" id="{80BF1A4C-0FAD-42C9-8F9D-C9AC18FC6BA3}"/>
                </a:ext>
              </a:extLst>
            </p:cNvPr>
            <p:cNvSpPr txBox="1">
              <a:spLocks/>
            </p:cNvSpPr>
            <p:nvPr/>
          </p:nvSpPr>
          <p:spPr>
            <a:xfrm>
              <a:off x="999762" y="3835684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664D097D-0770-48F4-A3CB-4424BC9E5066}"/>
              </a:ext>
            </a:extLst>
          </p:cNvPr>
          <p:cNvSpPr txBox="1">
            <a:spLocks/>
          </p:cNvSpPr>
          <p:nvPr/>
        </p:nvSpPr>
        <p:spPr>
          <a:xfrm>
            <a:off x="1164069" y="994825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컴퓨터와 연결된 원격 저장소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조회하기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remote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저장소 내용 원격으로 </a:t>
            </a:r>
            <a:r>
              <a:rPr lang="ko-KR" altLang="en-US" sz="1600" dirty="0">
                <a:solidFill>
                  <a:srgbClr val="FF0000"/>
                </a:solidFill>
              </a:rPr>
              <a:t>밀어넣기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push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당겨오기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복사하기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00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원격 저장소와의 상호작용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928C29-B327-48CC-9903-5CD443B9D41F}"/>
              </a:ext>
            </a:extLst>
          </p:cNvPr>
          <p:cNvGrpSpPr/>
          <p:nvPr/>
        </p:nvGrpSpPr>
        <p:grpSpPr>
          <a:xfrm>
            <a:off x="999762" y="1026860"/>
            <a:ext cx="6980169" cy="3392978"/>
            <a:chOff x="999762" y="1262606"/>
            <a:chExt cx="6980169" cy="3392978"/>
          </a:xfrm>
        </p:grpSpPr>
        <p:sp>
          <p:nvSpPr>
            <p:cNvPr id="6" name="Google Shape;81;p16">
              <a:extLst>
                <a:ext uri="{FF2B5EF4-FFF2-40B4-BE49-F238E27FC236}">
                  <a16:creationId xmlns:a16="http://schemas.microsoft.com/office/drawing/2014/main" id="{FFA5C5A8-3B2E-40DC-BFB7-4D40FCD00970}"/>
                </a:ext>
              </a:extLst>
            </p:cNvPr>
            <p:cNvSpPr txBox="1">
              <a:spLocks/>
            </p:cNvSpPr>
            <p:nvPr/>
          </p:nvSpPr>
          <p:spPr>
            <a:xfrm>
              <a:off x="1164069" y="126260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  <p:sp>
          <p:nvSpPr>
            <p:cNvPr id="3" name="Google Shape;81;p16">
              <a:extLst>
                <a:ext uri="{FF2B5EF4-FFF2-40B4-BE49-F238E27FC236}">
                  <a16:creationId xmlns:a16="http://schemas.microsoft.com/office/drawing/2014/main" id="{80BF1A4C-0FAD-42C9-8F9D-C9AC18FC6BA3}"/>
                </a:ext>
              </a:extLst>
            </p:cNvPr>
            <p:cNvSpPr txBox="1">
              <a:spLocks/>
            </p:cNvSpPr>
            <p:nvPr/>
          </p:nvSpPr>
          <p:spPr>
            <a:xfrm>
              <a:off x="999762" y="3835684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664D097D-0770-48F4-A3CB-4424BC9E5066}"/>
              </a:ext>
            </a:extLst>
          </p:cNvPr>
          <p:cNvSpPr txBox="1">
            <a:spLocks/>
          </p:cNvSpPr>
          <p:nvPr/>
        </p:nvSpPr>
        <p:spPr>
          <a:xfrm>
            <a:off x="1164069" y="994825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컴퓨터와 연결된 원격 저장소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조회하기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remote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저장소 내용 원격으로 </a:t>
            </a:r>
            <a:r>
              <a:rPr lang="ko-KR" altLang="en-US" sz="1600" dirty="0">
                <a:solidFill>
                  <a:srgbClr val="FF0000"/>
                </a:solidFill>
              </a:rPr>
              <a:t>밀어넣기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push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당겨오기</a:t>
            </a:r>
            <a:r>
              <a:rPr lang="en-US" altLang="ko-KR" sz="1600" dirty="0">
                <a:solidFill>
                  <a:schemeClr val="tx1"/>
                </a:solidFill>
              </a:rPr>
              <a:t> : git </a:t>
            </a:r>
            <a:r>
              <a:rPr lang="en-US" altLang="ko-KR" sz="1600" dirty="0">
                <a:solidFill>
                  <a:srgbClr val="FF0000"/>
                </a:solidFill>
              </a:rPr>
              <a:t>pull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복사하기</a:t>
            </a:r>
            <a:r>
              <a:rPr lang="en-US" altLang="ko-KR" sz="1600" dirty="0">
                <a:solidFill>
                  <a:schemeClr val="tx1"/>
                </a:solidFill>
              </a:rPr>
              <a:t> : git </a:t>
            </a:r>
            <a:r>
              <a:rPr lang="en-US" altLang="ko-KR" sz="1600" dirty="0">
                <a:solidFill>
                  <a:srgbClr val="FF0000"/>
                </a:solidFill>
              </a:rPr>
              <a:t>clone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lang="en-US" altLang="ko-KR"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- </a:t>
              </a:r>
              <a:r>
                <a:rPr lang="ko-KR" altLang="en-US" sz="16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원격 저장소와의 상호작용</a:t>
              </a:r>
              <a:endParaRPr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850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branch </a:t>
            </a:r>
            <a:r>
              <a:rPr lang="ko-KR" altLang="en-US" dirty="0"/>
              <a:t>나누기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14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251402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되돌리고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백업하고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협업하기 위한 도구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44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9697A972-77F2-434B-85D0-90F2B7429F19}"/>
              </a:ext>
            </a:extLst>
          </p:cNvPr>
          <p:cNvSpPr txBox="1">
            <a:spLocks/>
          </p:cNvSpPr>
          <p:nvPr/>
        </p:nvSpPr>
        <p:spPr>
          <a:xfrm>
            <a:off x="3202196" y="2161800"/>
            <a:ext cx="4448757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l">
              <a:buNone/>
            </a:pPr>
            <a:r>
              <a:rPr lang="en-US" altLang="ko-KR" sz="1600" i="0" u="sng" dirty="0"/>
              <a:t>Git</a:t>
            </a:r>
            <a:r>
              <a:rPr lang="ko-KR" altLang="en-US" sz="1600" i="0" u="sng" dirty="0"/>
              <a:t>을 이용한 버전관리의 원칙</a:t>
            </a:r>
            <a:r>
              <a:rPr lang="en-US" altLang="ko-KR" sz="1600" i="0" u="sng" dirty="0"/>
              <a:t>!</a:t>
            </a: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i="0" dirty="0"/>
              <a:t>분기를 </a:t>
            </a:r>
            <a:r>
              <a:rPr lang="ko-KR" altLang="en-US" sz="1600" i="0" dirty="0">
                <a:solidFill>
                  <a:srgbClr val="FF0000"/>
                </a:solidFill>
              </a:rPr>
              <a:t>나누고</a:t>
            </a:r>
            <a:endParaRPr lang="en-US" altLang="ko-KR" sz="1600" i="0" dirty="0">
              <a:solidFill>
                <a:srgbClr val="FF0000"/>
              </a:solidFill>
            </a:endParaRP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i="0" dirty="0">
                <a:solidFill>
                  <a:srgbClr val="FF0000"/>
                </a:solidFill>
              </a:rPr>
              <a:t>각자</a:t>
            </a:r>
            <a:r>
              <a:rPr lang="ko-KR" altLang="en-US" sz="1600" i="0" dirty="0"/>
              <a:t> 작업해서</a:t>
            </a:r>
            <a:endParaRPr lang="en-US" altLang="ko-KR" sz="1600" i="0" dirty="0"/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i="0" dirty="0">
                <a:solidFill>
                  <a:srgbClr val="FF0000"/>
                </a:solidFill>
              </a:rPr>
              <a:t>합친다</a:t>
            </a:r>
            <a:r>
              <a:rPr lang="en-US" altLang="ko-KR" sz="1600" i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6998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branch </a:t>
            </a:r>
            <a:r>
              <a:rPr lang="ko-KR" altLang="en-US" dirty="0"/>
              <a:t>나누기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146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Branch </a:t>
            </a:r>
            <a:r>
              <a:rPr lang="ko-KR" altLang="en-US" dirty="0"/>
              <a:t>를 나눈다</a:t>
            </a:r>
            <a:endParaRPr lang="en-US" altLang="ko-K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==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여기서 </a:t>
            </a:r>
            <a:r>
              <a:rPr lang="ko-KR" altLang="en-US" dirty="0">
                <a:solidFill>
                  <a:srgbClr val="FF0000"/>
                </a:solidFill>
              </a:rPr>
              <a:t>분기</a:t>
            </a:r>
            <a:r>
              <a:rPr lang="ko-KR" altLang="en-US" dirty="0"/>
              <a:t>를 나눈다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9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그럼 분기를 왜 나누지</a:t>
            </a:r>
            <a:r>
              <a:rPr lang="en-US" altLang="ko-KR" dirty="0"/>
              <a:t>?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449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/>
              <a:t>지금까지 전체적인 웹페이지 </a:t>
            </a:r>
            <a:endParaRPr lang="en-US" altLang="ko-KR" i="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/>
              <a:t>레이아웃 잡았으니까</a:t>
            </a:r>
            <a:r>
              <a:rPr lang="en-US" altLang="ko-KR" i="0" dirty="0"/>
              <a:t>,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/>
              <a:t>넌 메뉴바 맡아</a:t>
            </a:r>
            <a:r>
              <a:rPr lang="en-US" altLang="ko-KR" i="0" dirty="0"/>
              <a:t>! </a:t>
            </a:r>
            <a:r>
              <a:rPr lang="ko-KR" altLang="en-US" i="0" dirty="0"/>
              <a:t>난 로그인기능 맡을게</a:t>
            </a:r>
            <a:endParaRPr lang="en-US" altLang="ko-KR" i="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353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/>
              <a:t>이 기능을 추가해야할지 말아야 할지</a:t>
            </a:r>
            <a:endParaRPr lang="en-US" altLang="ko-KR" i="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/>
              <a:t>엄청 고민되네</a:t>
            </a:r>
            <a:r>
              <a:rPr lang="en-US" altLang="ko-KR" i="0" dirty="0"/>
              <a:t>.. </a:t>
            </a:r>
            <a:r>
              <a:rPr lang="ko-KR" altLang="en-US" i="0" dirty="0"/>
              <a:t>일단 테스트 삼아 분기 나눠보자</a:t>
            </a:r>
            <a:endParaRPr lang="en-US" altLang="ko-KR" i="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3461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기능을 시험삼아 추가해보려고</a:t>
            </a:r>
            <a:endParaRPr lang="en-US" altLang="ko-KR" sz="16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5DB68305-B899-4920-AE50-5E381FBF5A20}"/>
              </a:ext>
            </a:extLst>
          </p:cNvPr>
          <p:cNvSpPr txBox="1">
            <a:spLocks/>
          </p:cNvSpPr>
          <p:nvPr/>
        </p:nvSpPr>
        <p:spPr>
          <a:xfrm>
            <a:off x="3723693" y="2981700"/>
            <a:ext cx="206274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/>
              <a:t>분기를 </a:t>
            </a:r>
            <a:r>
              <a:rPr lang="ko-KR" altLang="en-US" sz="1600" dirty="0">
                <a:solidFill>
                  <a:srgbClr val="FF0000"/>
                </a:solidFill>
              </a:rPr>
              <a:t>나누고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각자</a:t>
            </a:r>
            <a:r>
              <a:rPr lang="ko-KR" altLang="en-US" sz="1600" dirty="0"/>
              <a:t> 작업해서</a:t>
            </a:r>
            <a:endParaRPr lang="en-US" altLang="ko-KR" sz="1600" dirty="0"/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합친다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40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기능을 시험삼아 추가해보려고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여기서부터  역할을 나누어 협업하려고</a:t>
            </a:r>
            <a:endParaRPr lang="en-US" altLang="ko-KR"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등등</a:t>
            </a:r>
            <a:endParaRPr lang="en-US" altLang="ko-KR" sz="16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23152EA2-90E6-4E34-BF16-D1A41115C246}"/>
              </a:ext>
            </a:extLst>
          </p:cNvPr>
          <p:cNvSpPr txBox="1">
            <a:spLocks/>
          </p:cNvSpPr>
          <p:nvPr/>
        </p:nvSpPr>
        <p:spPr>
          <a:xfrm>
            <a:off x="3602246" y="3274599"/>
            <a:ext cx="206274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/>
              <a:t>분기를 </a:t>
            </a:r>
            <a:r>
              <a:rPr lang="ko-KR" altLang="en-US" sz="1600" dirty="0">
                <a:solidFill>
                  <a:srgbClr val="FF0000"/>
                </a:solidFill>
              </a:rPr>
              <a:t>나누고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각자</a:t>
            </a:r>
            <a:r>
              <a:rPr lang="ko-KR" altLang="en-US" sz="1600" dirty="0"/>
              <a:t> 작업해서</a:t>
            </a:r>
            <a:endParaRPr lang="en-US" altLang="ko-KR" sz="1600" dirty="0"/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합친다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34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기능을 시험삼아 추가해보려고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여기서부터  역할을 나누어 협업하려고</a:t>
            </a:r>
            <a:endParaRPr lang="en-US" altLang="ko-KR"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등등</a:t>
            </a:r>
            <a:endParaRPr lang="en-US" altLang="ko-KR" sz="16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266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</a:t>
            </a:r>
            <a:r>
              <a:rPr lang="ko-KR" altLang="en-US" dirty="0"/>
              <a:t>가 필요한 이유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5650B4-BB61-4083-B7D2-3F0BF51C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91418"/>
            <a:ext cx="7518400" cy="27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E10643-A159-4722-BAE8-9E8E8F2D7F33}"/>
              </a:ext>
            </a:extLst>
          </p:cNvPr>
          <p:cNvSpPr txBox="1"/>
          <p:nvPr/>
        </p:nvSpPr>
        <p:spPr>
          <a:xfrm>
            <a:off x="5720080" y="45435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https://gitbookdown.site/branching-git-branch.html</a:t>
            </a:r>
            <a:endParaRPr lang="ko-KR" altLang="en-US" sz="105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8BC0AA8-9CE9-4E71-86BD-A4CF85D4960F}"/>
              </a:ext>
            </a:extLst>
          </p:cNvPr>
          <p:cNvSpPr/>
          <p:nvPr/>
        </p:nvSpPr>
        <p:spPr>
          <a:xfrm>
            <a:off x="2550319" y="2569393"/>
            <a:ext cx="1614488" cy="1321594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나누고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E457ACE-8365-45B9-9EAF-3B33DDF10518}"/>
              </a:ext>
            </a:extLst>
          </p:cNvPr>
          <p:cNvSpPr/>
          <p:nvPr/>
        </p:nvSpPr>
        <p:spPr>
          <a:xfrm>
            <a:off x="5188744" y="3291284"/>
            <a:ext cx="1497806" cy="1194991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작업해서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1235152-9FEF-4D8A-BE2B-17D5C6DD71FF}"/>
              </a:ext>
            </a:extLst>
          </p:cNvPr>
          <p:cNvSpPr/>
          <p:nvPr/>
        </p:nvSpPr>
        <p:spPr>
          <a:xfrm>
            <a:off x="6903243" y="2630487"/>
            <a:ext cx="1614488" cy="1321594"/>
          </a:xfrm>
          <a:prstGeom prst="wedgeEllipseCallout">
            <a:avLst>
              <a:gd name="adj1" fmla="val -3134"/>
              <a:gd name="adj2" fmla="val -650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합친다</a:t>
            </a:r>
          </a:p>
        </p:txBody>
      </p:sp>
    </p:spTree>
    <p:extLst>
      <p:ext uri="{BB962C8B-B14F-4D97-AF65-F5344CB8AC3E}">
        <p14:creationId xmlns:p14="http://schemas.microsoft.com/office/powerpoint/2010/main" val="6760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71392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일단 버전을 만들어보자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794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 </a:t>
            </a:r>
            <a:r>
              <a:rPr lang="ko-KR" altLang="en-US" dirty="0"/>
              <a:t>명령어</a:t>
            </a:r>
            <a:endParaRPr dirty="0"/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DD153A0-0FF9-4F56-AAA5-44EA48222F59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branch</a:t>
            </a:r>
            <a:r>
              <a:rPr lang="en-US" altLang="ko-KR" sz="2800" dirty="0"/>
              <a:t> [branch</a:t>
            </a:r>
            <a:r>
              <a:rPr lang="ko-KR" altLang="en-US" sz="2800" dirty="0"/>
              <a:t> 이름</a:t>
            </a:r>
            <a:r>
              <a:rPr lang="en-US" altLang="ko-KR" sz="2800" dirty="0"/>
              <a:t>]</a:t>
            </a:r>
            <a:endParaRPr lang="ko-KR" altLang="en-US" sz="2800" dirty="0"/>
          </a:p>
          <a:p>
            <a:pPr marL="0" indent="0" algn="ctr">
              <a:buFont typeface="PT Serif"/>
              <a:buNone/>
            </a:pPr>
            <a:endParaRPr lang="ko-KR" altLang="en-US" sz="2800" dirty="0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FE67CA65-3DC0-49DC-BF36-27CE37720072}"/>
              </a:ext>
            </a:extLst>
          </p:cNvPr>
          <p:cNvSpPr txBox="1">
            <a:spLocks/>
          </p:cNvSpPr>
          <p:nvPr/>
        </p:nvSpPr>
        <p:spPr>
          <a:xfrm>
            <a:off x="1164069" y="153478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나누고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B84C6985-A784-4F3B-A557-1B9973C568CD}"/>
              </a:ext>
            </a:extLst>
          </p:cNvPr>
          <p:cNvSpPr txBox="1">
            <a:spLocks/>
          </p:cNvSpPr>
          <p:nvPr/>
        </p:nvSpPr>
        <p:spPr>
          <a:xfrm>
            <a:off x="3173844" y="43236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400" dirty="0"/>
              <a:t>하나라도 버전이 있는 상태에서 </a:t>
            </a:r>
            <a:r>
              <a:rPr lang="en-US" altLang="ko-KR" sz="1400" dirty="0"/>
              <a:t>branch </a:t>
            </a:r>
            <a:r>
              <a:rPr lang="ko-KR" altLang="en-US" sz="1400" dirty="0"/>
              <a:t>나누어야 합니다</a:t>
            </a:r>
          </a:p>
        </p:txBody>
      </p:sp>
    </p:spTree>
    <p:extLst>
      <p:ext uri="{BB962C8B-B14F-4D97-AF65-F5344CB8AC3E}">
        <p14:creationId xmlns:p14="http://schemas.microsoft.com/office/powerpoint/2010/main" val="14588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 </a:t>
            </a:r>
            <a:r>
              <a:rPr lang="ko-KR" altLang="en-US" dirty="0"/>
              <a:t>명령어</a:t>
            </a:r>
            <a:endParaRPr dirty="0"/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DD153A0-0FF9-4F56-AAA5-44EA48222F59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checkout</a:t>
            </a:r>
            <a:r>
              <a:rPr lang="en-US" altLang="ko-KR" sz="2800" dirty="0"/>
              <a:t> [branch</a:t>
            </a:r>
            <a:r>
              <a:rPr lang="ko-KR" altLang="en-US" sz="2800" dirty="0"/>
              <a:t> 이름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213DE86E-D325-444F-BE1E-1FF918B7F29F}"/>
              </a:ext>
            </a:extLst>
          </p:cNvPr>
          <p:cNvSpPr txBox="1">
            <a:spLocks/>
          </p:cNvSpPr>
          <p:nvPr/>
        </p:nvSpPr>
        <p:spPr>
          <a:xfrm>
            <a:off x="1164069" y="153478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들어가서 각자 작업 후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87792222-84D4-4789-8DAB-A5C5AC134E04}"/>
              </a:ext>
            </a:extLst>
          </p:cNvPr>
          <p:cNvSpPr txBox="1">
            <a:spLocks/>
          </p:cNvSpPr>
          <p:nvPr/>
        </p:nvSpPr>
        <p:spPr>
          <a:xfrm>
            <a:off x="1939193" y="43236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checkout -b [branch</a:t>
            </a:r>
            <a:r>
              <a:rPr lang="ko-KR" altLang="en-US" dirty="0"/>
              <a:t> 이름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878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 </a:t>
            </a:r>
            <a:r>
              <a:rPr lang="ko-KR" altLang="en-US" dirty="0"/>
              <a:t>명령어</a:t>
            </a:r>
            <a:endParaRPr dirty="0"/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DD153A0-0FF9-4F56-AAA5-44EA48222F59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merge</a:t>
            </a:r>
            <a:r>
              <a:rPr lang="ko-KR" altLang="en-US" sz="2800" dirty="0"/>
              <a:t> </a:t>
            </a:r>
            <a:r>
              <a:rPr lang="en-US" altLang="ko-KR" sz="2800" dirty="0"/>
              <a:t>[branch</a:t>
            </a:r>
            <a:r>
              <a:rPr lang="ko-KR" altLang="en-US" sz="2800" dirty="0"/>
              <a:t> 이름</a:t>
            </a:r>
            <a:r>
              <a:rPr lang="en-US" altLang="ko-KR" sz="2800" dirty="0"/>
              <a:t>]</a:t>
            </a:r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“</a:t>
            </a:r>
            <a:r>
              <a:rPr lang="ko-KR" altLang="en-US" sz="1200" dirty="0"/>
              <a:t>쟤 나한테 합쳐줘</a:t>
            </a:r>
            <a:r>
              <a:rPr lang="en-US" altLang="ko-KR" sz="1200" dirty="0"/>
              <a:t>”</a:t>
            </a:r>
            <a:endParaRPr lang="ko-KR" altLang="en-US" sz="1200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54B5262F-D0F6-4BEE-B7A0-5BD77A7035B4}"/>
              </a:ext>
            </a:extLst>
          </p:cNvPr>
          <p:cNvSpPr txBox="1">
            <a:spLocks/>
          </p:cNvSpPr>
          <p:nvPr/>
        </p:nvSpPr>
        <p:spPr>
          <a:xfrm>
            <a:off x="1164069" y="153478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합친다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0380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lang="en-US" altLang="ko-KR"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- branch</a:t>
              </a:r>
              <a:endParaRPr sz="1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67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</a:t>
            </a:r>
            <a:r>
              <a:rPr lang="ko-KR" altLang="en-US" dirty="0"/>
              <a:t>가 필요한 이유 </a:t>
            </a:r>
            <a:r>
              <a:rPr lang="en-US" altLang="ko-KR" dirty="0"/>
              <a:t>- </a:t>
            </a:r>
            <a:r>
              <a:rPr lang="ko-KR" altLang="en-US" dirty="0"/>
              <a:t>복습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5650B4-BB61-4083-B7D2-3F0BF51C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91418"/>
            <a:ext cx="7518400" cy="27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E10643-A159-4722-BAE8-9E8E8F2D7F33}"/>
              </a:ext>
            </a:extLst>
          </p:cNvPr>
          <p:cNvSpPr txBox="1"/>
          <p:nvPr/>
        </p:nvSpPr>
        <p:spPr>
          <a:xfrm>
            <a:off x="5720080" y="45435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https://gitbookdown.site/branching-git-branch.html</a:t>
            </a:r>
            <a:endParaRPr lang="ko-KR" altLang="en-US" sz="105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8BC0AA8-9CE9-4E71-86BD-A4CF85D4960F}"/>
              </a:ext>
            </a:extLst>
          </p:cNvPr>
          <p:cNvSpPr/>
          <p:nvPr/>
        </p:nvSpPr>
        <p:spPr>
          <a:xfrm>
            <a:off x="2550319" y="2569393"/>
            <a:ext cx="1614488" cy="1321594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E457ACE-8365-45B9-9EAF-3B33DDF10518}"/>
              </a:ext>
            </a:extLst>
          </p:cNvPr>
          <p:cNvSpPr/>
          <p:nvPr/>
        </p:nvSpPr>
        <p:spPr>
          <a:xfrm>
            <a:off x="5188744" y="3291284"/>
            <a:ext cx="1497806" cy="1194991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 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1235152-9FEF-4D8A-BE2B-17D5C6DD71FF}"/>
              </a:ext>
            </a:extLst>
          </p:cNvPr>
          <p:cNvSpPr/>
          <p:nvPr/>
        </p:nvSpPr>
        <p:spPr>
          <a:xfrm>
            <a:off x="6903243" y="2630487"/>
            <a:ext cx="1614488" cy="1321594"/>
          </a:xfrm>
          <a:prstGeom prst="wedgeEllipseCallout">
            <a:avLst>
              <a:gd name="adj1" fmla="val -3134"/>
              <a:gd name="adj2" fmla="val -650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r>
              <a:rPr lang="ko-KR" altLang="en-US" dirty="0">
                <a:solidFill>
                  <a:schemeClr val="tx1"/>
                </a:solidFill>
              </a:rPr>
              <a:t>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합친다</a:t>
            </a:r>
          </a:p>
        </p:txBody>
      </p:sp>
    </p:spTree>
    <p:extLst>
      <p:ext uri="{BB962C8B-B14F-4D97-AF65-F5344CB8AC3E}">
        <p14:creationId xmlns:p14="http://schemas.microsoft.com/office/powerpoint/2010/main" val="965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공동의 </a:t>
            </a:r>
            <a:r>
              <a:rPr lang="ko-KR" altLang="en-US" dirty="0">
                <a:solidFill>
                  <a:srgbClr val="0070C0"/>
                </a:solidFill>
              </a:rPr>
              <a:t>원격 저장소</a:t>
            </a:r>
            <a:r>
              <a:rPr lang="ko-KR" altLang="en-US" dirty="0"/>
              <a:t>에서</a:t>
            </a:r>
            <a:endParaRPr lang="en-US" altLang="ko-K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각자 코드를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push</a:t>
            </a:r>
            <a:r>
              <a:rPr lang="ko-KR" altLang="en-US" dirty="0"/>
              <a:t>하면 그게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/>
              <a:t>협업의 원리를 </a:t>
            </a:r>
            <a:r>
              <a:rPr lang="ko-KR" altLang="en-US" dirty="0"/>
              <a:t>시나리오별로 알아봅시다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02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나 혼자 쓰는 </a:t>
            </a:r>
            <a:r>
              <a:rPr lang="en-US" altLang="ko-KR" dirty="0" err="1"/>
              <a:t>Github</a:t>
            </a:r>
            <a:r>
              <a:rPr lang="en-US" altLang="ko-KR" dirty="0"/>
              <a:t> (</a:t>
            </a:r>
            <a:r>
              <a:rPr lang="ko-KR" altLang="en-US" dirty="0"/>
              <a:t>원격저장소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1520395" y="3258491"/>
            <a:ext cx="334524" cy="835301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26EE32-25E6-4721-9A1D-3FB705932668}"/>
              </a:ext>
            </a:extLst>
          </p:cNvPr>
          <p:cNvCxnSpPr>
            <a:cxnSpLocks/>
          </p:cNvCxnSpPr>
          <p:nvPr/>
        </p:nvCxnSpPr>
        <p:spPr>
          <a:xfrm flipV="1">
            <a:off x="2289544" y="2654666"/>
            <a:ext cx="1467293" cy="101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A8D9EB-E196-4DB4-8D7A-E29A3AE0DFAB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17" name="Google Shape;729;p37">
              <a:extLst>
                <a:ext uri="{FF2B5EF4-FFF2-40B4-BE49-F238E27FC236}">
                  <a16:creationId xmlns:a16="http://schemas.microsoft.com/office/drawing/2014/main" id="{61EFD3A4-DB80-4546-9363-9B58438EED9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8" name="Google Shape;730;p37">
                <a:extLst>
                  <a:ext uri="{FF2B5EF4-FFF2-40B4-BE49-F238E27FC236}">
                    <a16:creationId xmlns:a16="http://schemas.microsoft.com/office/drawing/2014/main" id="{5310A98D-4532-4B0B-8D2A-1234C5744713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31;p37">
                <a:extLst>
                  <a:ext uri="{FF2B5EF4-FFF2-40B4-BE49-F238E27FC236}">
                    <a16:creationId xmlns:a16="http://schemas.microsoft.com/office/drawing/2014/main" id="{CA951794-5A4D-46F4-9E46-FF6F652ED742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2;p37">
                <a:extLst>
                  <a:ext uri="{FF2B5EF4-FFF2-40B4-BE49-F238E27FC236}">
                    <a16:creationId xmlns:a16="http://schemas.microsoft.com/office/drawing/2014/main" id="{5CE629B8-BF5D-4358-A285-2EF08F273F5F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3;p37">
                <a:extLst>
                  <a:ext uri="{FF2B5EF4-FFF2-40B4-BE49-F238E27FC236}">
                    <a16:creationId xmlns:a16="http://schemas.microsoft.com/office/drawing/2014/main" id="{3B3CDEA5-3DC7-4AD0-946E-DA1CCFC18076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4;p37">
                <a:extLst>
                  <a:ext uri="{FF2B5EF4-FFF2-40B4-BE49-F238E27FC236}">
                    <a16:creationId xmlns:a16="http://schemas.microsoft.com/office/drawing/2014/main" id="{E5DD5498-BCC5-49D4-9E40-FA4A5FAE82AB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2833A7-941B-4955-8E21-64E4941B8245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033C19-1795-4E98-81DD-53ECDE503C4B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8" name="Google Shape;729;p37">
              <a:extLst>
                <a:ext uri="{FF2B5EF4-FFF2-40B4-BE49-F238E27FC236}">
                  <a16:creationId xmlns:a16="http://schemas.microsoft.com/office/drawing/2014/main" id="{1797E2BA-FA5C-4410-B6A0-14A94499726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0" name="Google Shape;730;p37">
                <a:extLst>
                  <a:ext uri="{FF2B5EF4-FFF2-40B4-BE49-F238E27FC236}">
                    <a16:creationId xmlns:a16="http://schemas.microsoft.com/office/drawing/2014/main" id="{85A9329B-638E-41C6-B754-80ACEA8E6AAF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1;p37">
                <a:extLst>
                  <a:ext uri="{FF2B5EF4-FFF2-40B4-BE49-F238E27FC236}">
                    <a16:creationId xmlns:a16="http://schemas.microsoft.com/office/drawing/2014/main" id="{0A06A25E-0271-446A-9B18-C5BAC3D1CD3D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2;p37">
                <a:extLst>
                  <a:ext uri="{FF2B5EF4-FFF2-40B4-BE49-F238E27FC236}">
                    <a16:creationId xmlns:a16="http://schemas.microsoft.com/office/drawing/2014/main" id="{3E74575C-3630-4804-B4DB-C8FB138E4CD8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33;p37">
                <a:extLst>
                  <a:ext uri="{FF2B5EF4-FFF2-40B4-BE49-F238E27FC236}">
                    <a16:creationId xmlns:a16="http://schemas.microsoft.com/office/drawing/2014/main" id="{4153619D-2858-4394-9ED4-B6274A096505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4;p37">
                <a:extLst>
                  <a:ext uri="{FF2B5EF4-FFF2-40B4-BE49-F238E27FC236}">
                    <a16:creationId xmlns:a16="http://schemas.microsoft.com/office/drawing/2014/main" id="{B5506929-74E9-49F2-828E-149B52FB92EB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B2EE34-2D8A-45E7-B87E-52345227D814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여럿이 같이 쓰는 </a:t>
            </a:r>
            <a:r>
              <a:rPr lang="en-US" altLang="ko-KR" dirty="0" err="1"/>
              <a:t>Github</a:t>
            </a:r>
            <a:r>
              <a:rPr lang="en-US" altLang="ko-KR" dirty="0"/>
              <a:t> (</a:t>
            </a:r>
            <a:r>
              <a:rPr lang="ko-KR" altLang="en-US" dirty="0"/>
              <a:t>원격저장소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A8D9EB-E196-4DB4-8D7A-E29A3AE0DFAB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17" name="Google Shape;729;p37">
              <a:extLst>
                <a:ext uri="{FF2B5EF4-FFF2-40B4-BE49-F238E27FC236}">
                  <a16:creationId xmlns:a16="http://schemas.microsoft.com/office/drawing/2014/main" id="{61EFD3A4-DB80-4546-9363-9B58438EED9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8" name="Google Shape;730;p37">
                <a:extLst>
                  <a:ext uri="{FF2B5EF4-FFF2-40B4-BE49-F238E27FC236}">
                    <a16:creationId xmlns:a16="http://schemas.microsoft.com/office/drawing/2014/main" id="{5310A98D-4532-4B0B-8D2A-1234C5744713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31;p37">
                <a:extLst>
                  <a:ext uri="{FF2B5EF4-FFF2-40B4-BE49-F238E27FC236}">
                    <a16:creationId xmlns:a16="http://schemas.microsoft.com/office/drawing/2014/main" id="{CA951794-5A4D-46F4-9E46-FF6F652ED742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2;p37">
                <a:extLst>
                  <a:ext uri="{FF2B5EF4-FFF2-40B4-BE49-F238E27FC236}">
                    <a16:creationId xmlns:a16="http://schemas.microsoft.com/office/drawing/2014/main" id="{5CE629B8-BF5D-4358-A285-2EF08F273F5F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3;p37">
                <a:extLst>
                  <a:ext uri="{FF2B5EF4-FFF2-40B4-BE49-F238E27FC236}">
                    <a16:creationId xmlns:a16="http://schemas.microsoft.com/office/drawing/2014/main" id="{3B3CDEA5-3DC7-4AD0-946E-DA1CCFC18076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4;p37">
                <a:extLst>
                  <a:ext uri="{FF2B5EF4-FFF2-40B4-BE49-F238E27FC236}">
                    <a16:creationId xmlns:a16="http://schemas.microsoft.com/office/drawing/2014/main" id="{E5DD5498-BCC5-49D4-9E40-FA4A5FAE82AB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2833A7-941B-4955-8E21-64E4941B8245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25" name="Google Shape;441;p37">
            <a:extLst>
              <a:ext uri="{FF2B5EF4-FFF2-40B4-BE49-F238E27FC236}">
                <a16:creationId xmlns:a16="http://schemas.microsoft.com/office/drawing/2014/main" id="{65CFB463-A9E9-4FD5-ACB1-E5D5945EF17B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26" name="Google Shape;442;p37">
              <a:extLst>
                <a:ext uri="{FF2B5EF4-FFF2-40B4-BE49-F238E27FC236}">
                  <a16:creationId xmlns:a16="http://schemas.microsoft.com/office/drawing/2014/main" id="{6351190F-BDEB-4C2E-8F0D-D00BB9A57843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3;p37">
              <a:extLst>
                <a:ext uri="{FF2B5EF4-FFF2-40B4-BE49-F238E27FC236}">
                  <a16:creationId xmlns:a16="http://schemas.microsoft.com/office/drawing/2014/main" id="{4E667BB3-4473-41C7-B5DC-EFD8040742EA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41;p37">
            <a:extLst>
              <a:ext uri="{FF2B5EF4-FFF2-40B4-BE49-F238E27FC236}">
                <a16:creationId xmlns:a16="http://schemas.microsoft.com/office/drawing/2014/main" id="{596D8DE5-0684-4F7C-9DD4-EC4718D86C28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9" name="Google Shape;442;p37">
              <a:extLst>
                <a:ext uri="{FF2B5EF4-FFF2-40B4-BE49-F238E27FC236}">
                  <a16:creationId xmlns:a16="http://schemas.microsoft.com/office/drawing/2014/main" id="{D8561C9A-DA7F-4012-8801-816606D7F1F8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3;p37">
              <a:extLst>
                <a:ext uri="{FF2B5EF4-FFF2-40B4-BE49-F238E27FC236}">
                  <a16:creationId xmlns:a16="http://schemas.microsoft.com/office/drawing/2014/main" id="{431E0509-EE74-435A-9554-1F7F0F642875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F5C8B3-E89A-4AC3-BCDA-3E7B55566829}"/>
              </a:ext>
            </a:extLst>
          </p:cNvPr>
          <p:cNvCxnSpPr>
            <a:cxnSpLocks/>
          </p:cNvCxnSpPr>
          <p:nvPr/>
        </p:nvCxnSpPr>
        <p:spPr>
          <a:xfrm flipV="1">
            <a:off x="2268279" y="2571751"/>
            <a:ext cx="1474381" cy="112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98B407-2F64-48B3-93CF-911A619C1AFE}"/>
              </a:ext>
            </a:extLst>
          </p:cNvPr>
          <p:cNvCxnSpPr>
            <a:cxnSpLocks/>
          </p:cNvCxnSpPr>
          <p:nvPr/>
        </p:nvCxnSpPr>
        <p:spPr>
          <a:xfrm flipV="1">
            <a:off x="4363055" y="2775528"/>
            <a:ext cx="0" cy="81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156D12-3AD5-4ED7-B889-9671C226DE1E}"/>
              </a:ext>
            </a:extLst>
          </p:cNvPr>
          <p:cNvCxnSpPr>
            <a:cxnSpLocks/>
          </p:cNvCxnSpPr>
          <p:nvPr/>
        </p:nvCxnSpPr>
        <p:spPr>
          <a:xfrm flipH="1" flipV="1">
            <a:off x="4905153" y="2571751"/>
            <a:ext cx="1886398" cy="105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BC005B-8593-4492-B096-0A57E97837FD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32" name="Google Shape;729;p37">
              <a:extLst>
                <a:ext uri="{FF2B5EF4-FFF2-40B4-BE49-F238E27FC236}">
                  <a16:creationId xmlns:a16="http://schemas.microsoft.com/office/drawing/2014/main" id="{542CCF38-40A7-4037-8280-194BF8F328C9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4" name="Google Shape;730;p37">
                <a:extLst>
                  <a:ext uri="{FF2B5EF4-FFF2-40B4-BE49-F238E27FC236}">
                    <a16:creationId xmlns:a16="http://schemas.microsoft.com/office/drawing/2014/main" id="{6FC16EE3-2BCF-4B40-9BDC-78E822E42B3E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1;p37">
                <a:extLst>
                  <a:ext uri="{FF2B5EF4-FFF2-40B4-BE49-F238E27FC236}">
                    <a16:creationId xmlns:a16="http://schemas.microsoft.com/office/drawing/2014/main" id="{1CDB9417-260F-486D-8AF3-6C13E2C8CA98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2;p37">
                <a:extLst>
                  <a:ext uri="{FF2B5EF4-FFF2-40B4-BE49-F238E27FC236}">
                    <a16:creationId xmlns:a16="http://schemas.microsoft.com/office/drawing/2014/main" id="{EEAB087E-4CC8-40D9-A973-3952BB14F931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3;p37">
                <a:extLst>
                  <a:ext uri="{FF2B5EF4-FFF2-40B4-BE49-F238E27FC236}">
                    <a16:creationId xmlns:a16="http://schemas.microsoft.com/office/drawing/2014/main" id="{88458343-A21D-4379-A883-858EB86C2979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4;p37">
                <a:extLst>
                  <a:ext uri="{FF2B5EF4-FFF2-40B4-BE49-F238E27FC236}">
                    <a16:creationId xmlns:a16="http://schemas.microsoft.com/office/drawing/2014/main" id="{B9ABBB52-E7D2-4347-BAF0-9C920C69D675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20EFA2-A7E2-4547-BAD0-5A53A711DD75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76B170-BAA3-437C-887E-F22BF73371F0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40" name="Google Shape;729;p37">
              <a:extLst>
                <a:ext uri="{FF2B5EF4-FFF2-40B4-BE49-F238E27FC236}">
                  <a16:creationId xmlns:a16="http://schemas.microsoft.com/office/drawing/2014/main" id="{BC5A65F9-FCB8-40FF-AD07-6F6A97FE1EB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2" name="Google Shape;730;p37">
                <a:extLst>
                  <a:ext uri="{FF2B5EF4-FFF2-40B4-BE49-F238E27FC236}">
                    <a16:creationId xmlns:a16="http://schemas.microsoft.com/office/drawing/2014/main" id="{C3C47CEC-5917-4731-BB59-B457B2783719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1;p37">
                <a:extLst>
                  <a:ext uri="{FF2B5EF4-FFF2-40B4-BE49-F238E27FC236}">
                    <a16:creationId xmlns:a16="http://schemas.microsoft.com/office/drawing/2014/main" id="{76C01244-25CC-4CA3-B3D1-4A3169C51D39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2;p37">
                <a:extLst>
                  <a:ext uri="{FF2B5EF4-FFF2-40B4-BE49-F238E27FC236}">
                    <a16:creationId xmlns:a16="http://schemas.microsoft.com/office/drawing/2014/main" id="{6E31CB39-01A1-438E-B365-237593B31001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3;p37">
                <a:extLst>
                  <a:ext uri="{FF2B5EF4-FFF2-40B4-BE49-F238E27FC236}">
                    <a16:creationId xmlns:a16="http://schemas.microsoft.com/office/drawing/2014/main" id="{D002482D-F878-4641-A73A-C2B858A9CD18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4;p37">
                <a:extLst>
                  <a:ext uri="{FF2B5EF4-FFF2-40B4-BE49-F238E27FC236}">
                    <a16:creationId xmlns:a16="http://schemas.microsoft.com/office/drawing/2014/main" id="{4322510B-5E2A-4DE2-B29C-1EAA1A866060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FCDD45-32C2-48E6-9162-7FB421390730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89B007-F27B-47FC-B30C-8188651E8D8F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8" name="Google Shape;729;p37">
              <a:extLst>
                <a:ext uri="{FF2B5EF4-FFF2-40B4-BE49-F238E27FC236}">
                  <a16:creationId xmlns:a16="http://schemas.microsoft.com/office/drawing/2014/main" id="{634C2504-F83C-4B77-B3E2-7491BCB300C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50" name="Google Shape;730;p37">
                <a:extLst>
                  <a:ext uri="{FF2B5EF4-FFF2-40B4-BE49-F238E27FC236}">
                    <a16:creationId xmlns:a16="http://schemas.microsoft.com/office/drawing/2014/main" id="{ECE4E63C-651A-4396-B361-652AB658E2A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31;p37">
                <a:extLst>
                  <a:ext uri="{FF2B5EF4-FFF2-40B4-BE49-F238E27FC236}">
                    <a16:creationId xmlns:a16="http://schemas.microsoft.com/office/drawing/2014/main" id="{AB3CB9C9-5866-4D78-B557-5366908D602C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32;p37">
                <a:extLst>
                  <a:ext uri="{FF2B5EF4-FFF2-40B4-BE49-F238E27FC236}">
                    <a16:creationId xmlns:a16="http://schemas.microsoft.com/office/drawing/2014/main" id="{3EB23682-49ED-4ACA-AA5F-63475D748921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33;p37">
                <a:extLst>
                  <a:ext uri="{FF2B5EF4-FFF2-40B4-BE49-F238E27FC236}">
                    <a16:creationId xmlns:a16="http://schemas.microsoft.com/office/drawing/2014/main" id="{FB97FEF5-DA1F-4703-8A5A-BD77B84220E3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34;p37">
                <a:extLst>
                  <a:ext uri="{FF2B5EF4-FFF2-40B4-BE49-F238E27FC236}">
                    <a16:creationId xmlns:a16="http://schemas.microsoft.com/office/drawing/2014/main" id="{BFA6B667-DB87-4C01-920F-77B14650679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51AE93-5205-4D2E-B0D1-2F8903EF34E9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85ECA09E-0908-49DB-B52D-5905EB5C5D3F}"/>
              </a:ext>
            </a:extLst>
          </p:cNvPr>
          <p:cNvSpPr/>
          <p:nvPr/>
        </p:nvSpPr>
        <p:spPr>
          <a:xfrm>
            <a:off x="5496918" y="1450298"/>
            <a:ext cx="1939726" cy="1321594"/>
          </a:xfrm>
          <a:prstGeom prst="wedgeEllipseCallout">
            <a:avLst>
              <a:gd name="adj1" fmla="val -61098"/>
              <a:gd name="adj2" fmla="val -2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실시간으로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변할 수 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협업의 세 가지 시나리오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저장소는 </a:t>
            </a:r>
            <a:r>
              <a:rPr lang="ko-KR" altLang="en-US" dirty="0">
                <a:solidFill>
                  <a:srgbClr val="FF0000"/>
                </a:solidFill>
              </a:rPr>
              <a:t>변함 없는 경우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FF0000"/>
                </a:solidFill>
              </a:rPr>
              <a:t>변함 없는데 </a:t>
            </a:r>
            <a:r>
              <a:rPr lang="ko-KR" altLang="en-US" dirty="0">
                <a:solidFill>
                  <a:schemeClr val="tx1"/>
                </a:solidFill>
              </a:rPr>
              <a:t>원격 저장소는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저장소도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저장소도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</a:p>
        </p:txBody>
      </p:sp>
    </p:spTree>
    <p:extLst>
      <p:ext uri="{BB962C8B-B14F-4D97-AF65-F5344CB8AC3E}">
        <p14:creationId xmlns:p14="http://schemas.microsoft.com/office/powerpoint/2010/main" val="40488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2099690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의미로 곱씹어보는 </a:t>
            </a:r>
            <a:br>
              <a:rPr lang="en-US" altLang="ko-KR" sz="2800" dirty="0"/>
            </a:br>
            <a:r>
              <a:rPr lang="en-US" altLang="ko-KR" sz="2800" dirty="0"/>
              <a:t>add, commit, push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1265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저장소는 변했는데 원격 저장소는 변함 없는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grpSp>
        <p:nvGrpSpPr>
          <p:cNvPr id="6" name="Google Shape;441;p37">
            <a:extLst>
              <a:ext uri="{FF2B5EF4-FFF2-40B4-BE49-F238E27FC236}">
                <a16:creationId xmlns:a16="http://schemas.microsoft.com/office/drawing/2014/main" id="{0121C89F-6B06-4CB7-B78D-504904E7FDB6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7" name="Google Shape;442;p37">
              <a:extLst>
                <a:ext uri="{FF2B5EF4-FFF2-40B4-BE49-F238E27FC236}">
                  <a16:creationId xmlns:a16="http://schemas.microsoft.com/office/drawing/2014/main" id="{F60F01B1-9427-41CE-9712-DE522A7939D5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3;p37">
              <a:extLst>
                <a:ext uri="{FF2B5EF4-FFF2-40B4-BE49-F238E27FC236}">
                  <a16:creationId xmlns:a16="http://schemas.microsoft.com/office/drawing/2014/main" id="{1F18E165-7858-4F5D-B24A-B824C19044CD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23B31C-7625-4FBD-BEB3-AE0B00A6B4DD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11" name="Google Shape;729;p37">
              <a:extLst>
                <a:ext uri="{FF2B5EF4-FFF2-40B4-BE49-F238E27FC236}">
                  <a16:creationId xmlns:a16="http://schemas.microsoft.com/office/drawing/2014/main" id="{81BEA6B5-9CBA-40FF-8147-F5EA01E12E45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3" name="Google Shape;730;p37">
                <a:extLst>
                  <a:ext uri="{FF2B5EF4-FFF2-40B4-BE49-F238E27FC236}">
                    <a16:creationId xmlns:a16="http://schemas.microsoft.com/office/drawing/2014/main" id="{CF10E643-7DDF-420E-A189-FF81EEAF8DD7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1;p37">
                <a:extLst>
                  <a:ext uri="{FF2B5EF4-FFF2-40B4-BE49-F238E27FC236}">
                    <a16:creationId xmlns:a16="http://schemas.microsoft.com/office/drawing/2014/main" id="{D2A70EC8-E6F2-4D5A-8E2D-E223DE28D052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2;p37">
                <a:extLst>
                  <a:ext uri="{FF2B5EF4-FFF2-40B4-BE49-F238E27FC236}">
                    <a16:creationId xmlns:a16="http://schemas.microsoft.com/office/drawing/2014/main" id="{A0589D82-F0DF-427A-9227-0E26EC8CB4C2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3;p37">
                <a:extLst>
                  <a:ext uri="{FF2B5EF4-FFF2-40B4-BE49-F238E27FC236}">
                    <a16:creationId xmlns:a16="http://schemas.microsoft.com/office/drawing/2014/main" id="{5201A020-6B20-49EA-AF72-C56C7D5D61BD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34;p37">
                <a:extLst>
                  <a:ext uri="{FF2B5EF4-FFF2-40B4-BE49-F238E27FC236}">
                    <a16:creationId xmlns:a16="http://schemas.microsoft.com/office/drawing/2014/main" id="{AF3AD6E4-2C24-4211-BC38-B8AD909D16E7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F56908-190D-4956-A4B6-3B0D792CD5DF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8" name="Google Shape;441;p37">
            <a:extLst>
              <a:ext uri="{FF2B5EF4-FFF2-40B4-BE49-F238E27FC236}">
                <a16:creationId xmlns:a16="http://schemas.microsoft.com/office/drawing/2014/main" id="{3E9DD3AF-7391-404F-91E5-CCE884C68941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9" name="Google Shape;442;p37">
              <a:extLst>
                <a:ext uri="{FF2B5EF4-FFF2-40B4-BE49-F238E27FC236}">
                  <a16:creationId xmlns:a16="http://schemas.microsoft.com/office/drawing/2014/main" id="{418BBA9D-B74B-4507-860F-C7EC632D58B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3;p37">
              <a:extLst>
                <a:ext uri="{FF2B5EF4-FFF2-40B4-BE49-F238E27FC236}">
                  <a16:creationId xmlns:a16="http://schemas.microsoft.com/office/drawing/2014/main" id="{176AFE73-87F6-425E-8076-80F4B56D1DA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41;p37">
            <a:extLst>
              <a:ext uri="{FF2B5EF4-FFF2-40B4-BE49-F238E27FC236}">
                <a16:creationId xmlns:a16="http://schemas.microsoft.com/office/drawing/2014/main" id="{6BE83785-D2EB-4B9E-9EE0-721C02116FD5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2" name="Google Shape;442;p37">
              <a:extLst>
                <a:ext uri="{FF2B5EF4-FFF2-40B4-BE49-F238E27FC236}">
                  <a16:creationId xmlns:a16="http://schemas.microsoft.com/office/drawing/2014/main" id="{9C5095C0-C462-46FF-8A20-2CFCE730E2DF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3;p37">
              <a:extLst>
                <a:ext uri="{FF2B5EF4-FFF2-40B4-BE49-F238E27FC236}">
                  <a16:creationId xmlns:a16="http://schemas.microsoft.com/office/drawing/2014/main" id="{5A5E9260-C5CB-414B-8CDF-E6F202EA5531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F6BD0B-370F-46A9-A23B-EBA5A0250EED}"/>
              </a:ext>
            </a:extLst>
          </p:cNvPr>
          <p:cNvCxnSpPr>
            <a:cxnSpLocks/>
          </p:cNvCxnSpPr>
          <p:nvPr/>
        </p:nvCxnSpPr>
        <p:spPr>
          <a:xfrm flipV="1">
            <a:off x="2268279" y="2571751"/>
            <a:ext cx="1474381" cy="112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CB3C8E-021A-4E0C-B577-159C881B1451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8" name="Google Shape;729;p37">
              <a:extLst>
                <a:ext uri="{FF2B5EF4-FFF2-40B4-BE49-F238E27FC236}">
                  <a16:creationId xmlns:a16="http://schemas.microsoft.com/office/drawing/2014/main" id="{AD013BF3-CAF6-465A-99D1-70540564E532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0" name="Google Shape;730;p37">
                <a:extLst>
                  <a:ext uri="{FF2B5EF4-FFF2-40B4-BE49-F238E27FC236}">
                    <a16:creationId xmlns:a16="http://schemas.microsoft.com/office/drawing/2014/main" id="{D3A24C19-33CD-4FCF-B4F4-36BF82C976B0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1;p37">
                <a:extLst>
                  <a:ext uri="{FF2B5EF4-FFF2-40B4-BE49-F238E27FC236}">
                    <a16:creationId xmlns:a16="http://schemas.microsoft.com/office/drawing/2014/main" id="{2CAF2683-1137-4A84-93DD-16A86754909B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2;p37">
                <a:extLst>
                  <a:ext uri="{FF2B5EF4-FFF2-40B4-BE49-F238E27FC236}">
                    <a16:creationId xmlns:a16="http://schemas.microsoft.com/office/drawing/2014/main" id="{36818837-1A46-4204-9750-5CAFB787BCCB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33;p37">
                <a:extLst>
                  <a:ext uri="{FF2B5EF4-FFF2-40B4-BE49-F238E27FC236}">
                    <a16:creationId xmlns:a16="http://schemas.microsoft.com/office/drawing/2014/main" id="{E5A0380D-6615-41C0-BA39-C457D2C6E83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4;p37">
                <a:extLst>
                  <a:ext uri="{FF2B5EF4-FFF2-40B4-BE49-F238E27FC236}">
                    <a16:creationId xmlns:a16="http://schemas.microsoft.com/office/drawing/2014/main" id="{BF454C69-2E87-41C8-8EC0-376C9D55DA34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7444F1-7837-4777-AB21-DA45C050E2B6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E46827-C6BC-43DA-9040-1BF7C181DD2C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6" name="Google Shape;729;p37">
              <a:extLst>
                <a:ext uri="{FF2B5EF4-FFF2-40B4-BE49-F238E27FC236}">
                  <a16:creationId xmlns:a16="http://schemas.microsoft.com/office/drawing/2014/main" id="{9C83510A-E453-4552-A354-9CCA6F4E00DC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8" name="Google Shape;730;p37">
                <a:extLst>
                  <a:ext uri="{FF2B5EF4-FFF2-40B4-BE49-F238E27FC236}">
                    <a16:creationId xmlns:a16="http://schemas.microsoft.com/office/drawing/2014/main" id="{BA04248B-0350-4680-B71D-1676D02863F6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1;p37">
                <a:extLst>
                  <a:ext uri="{FF2B5EF4-FFF2-40B4-BE49-F238E27FC236}">
                    <a16:creationId xmlns:a16="http://schemas.microsoft.com/office/drawing/2014/main" id="{2E0973AA-59D7-4D6C-A407-FCEA8A4FAEAE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32;p37">
                <a:extLst>
                  <a:ext uri="{FF2B5EF4-FFF2-40B4-BE49-F238E27FC236}">
                    <a16:creationId xmlns:a16="http://schemas.microsoft.com/office/drawing/2014/main" id="{F15263AB-D875-4A7F-96FF-C46DDCF1CD46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33;p37">
                <a:extLst>
                  <a:ext uri="{FF2B5EF4-FFF2-40B4-BE49-F238E27FC236}">
                    <a16:creationId xmlns:a16="http://schemas.microsoft.com/office/drawing/2014/main" id="{C5DDECF2-12A0-42A6-8C84-9FA7A2996A0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34;p37">
                <a:extLst>
                  <a:ext uri="{FF2B5EF4-FFF2-40B4-BE49-F238E27FC236}">
                    <a16:creationId xmlns:a16="http://schemas.microsoft.com/office/drawing/2014/main" id="{4E4E0154-A11D-48DF-97C2-0924E79A6065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2AEC35-8F7C-480C-B46E-97E6992B8632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5CDEEA-C7D1-4DCD-A42D-8C12EE7A5982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4" name="Google Shape;729;p37">
              <a:extLst>
                <a:ext uri="{FF2B5EF4-FFF2-40B4-BE49-F238E27FC236}">
                  <a16:creationId xmlns:a16="http://schemas.microsoft.com/office/drawing/2014/main" id="{72921878-264F-47C2-A00C-C19E3184B47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6" name="Google Shape;730;p37">
                <a:extLst>
                  <a:ext uri="{FF2B5EF4-FFF2-40B4-BE49-F238E27FC236}">
                    <a16:creationId xmlns:a16="http://schemas.microsoft.com/office/drawing/2014/main" id="{112D757C-696E-4A80-B99C-8240A7BACF3E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1;p37">
                <a:extLst>
                  <a:ext uri="{FF2B5EF4-FFF2-40B4-BE49-F238E27FC236}">
                    <a16:creationId xmlns:a16="http://schemas.microsoft.com/office/drawing/2014/main" id="{6C58A44F-6448-472E-B565-FFF11A67DFF7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32;p37">
                <a:extLst>
                  <a:ext uri="{FF2B5EF4-FFF2-40B4-BE49-F238E27FC236}">
                    <a16:creationId xmlns:a16="http://schemas.microsoft.com/office/drawing/2014/main" id="{EFD7DEDF-49D0-41B6-A8A2-34297906B8AA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33;p37">
                <a:extLst>
                  <a:ext uri="{FF2B5EF4-FFF2-40B4-BE49-F238E27FC236}">
                    <a16:creationId xmlns:a16="http://schemas.microsoft.com/office/drawing/2014/main" id="{1F8E4EF3-EECB-4F36-9AC6-87156697ABB1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34;p37">
                <a:extLst>
                  <a:ext uri="{FF2B5EF4-FFF2-40B4-BE49-F238E27FC236}">
                    <a16:creationId xmlns:a16="http://schemas.microsoft.com/office/drawing/2014/main" id="{7B145114-5903-46CE-A837-9A08C9BA87DC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8A5196-413D-4D93-9F73-CC55947A66DF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51" name="Google Shape;343;p37">
            <a:extLst>
              <a:ext uri="{FF2B5EF4-FFF2-40B4-BE49-F238E27FC236}">
                <a16:creationId xmlns:a16="http://schemas.microsoft.com/office/drawing/2014/main" id="{BECA7608-C423-4CDB-A017-B127F704D810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52" name="Google Shape;344;p37">
              <a:extLst>
                <a:ext uri="{FF2B5EF4-FFF2-40B4-BE49-F238E27FC236}">
                  <a16:creationId xmlns:a16="http://schemas.microsoft.com/office/drawing/2014/main" id="{17F2444C-7F69-46B8-A2A0-79AC1103B95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5;p37">
              <a:extLst>
                <a:ext uri="{FF2B5EF4-FFF2-40B4-BE49-F238E27FC236}">
                  <a16:creationId xmlns:a16="http://schemas.microsoft.com/office/drawing/2014/main" id="{07F398E1-C352-412F-A2AB-496C4F780775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6;p37">
              <a:extLst>
                <a:ext uri="{FF2B5EF4-FFF2-40B4-BE49-F238E27FC236}">
                  <a16:creationId xmlns:a16="http://schemas.microsoft.com/office/drawing/2014/main" id="{821588FB-B2C3-4DC4-8C13-BA0CAD3358D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7;p37">
              <a:extLst>
                <a:ext uri="{FF2B5EF4-FFF2-40B4-BE49-F238E27FC236}">
                  <a16:creationId xmlns:a16="http://schemas.microsoft.com/office/drawing/2014/main" id="{BE109B79-EB8E-45FF-A57D-6A17EAAF7A3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8;p37">
              <a:extLst>
                <a:ext uri="{FF2B5EF4-FFF2-40B4-BE49-F238E27FC236}">
                  <a16:creationId xmlns:a16="http://schemas.microsoft.com/office/drawing/2014/main" id="{469A9F84-2EAC-4210-90CE-0FA1B6A208B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9;p37">
              <a:extLst>
                <a:ext uri="{FF2B5EF4-FFF2-40B4-BE49-F238E27FC236}">
                  <a16:creationId xmlns:a16="http://schemas.microsoft.com/office/drawing/2014/main" id="{97C3C788-7F18-48BC-B9DA-C3FC964A0FE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;p37">
              <a:extLst>
                <a:ext uri="{FF2B5EF4-FFF2-40B4-BE49-F238E27FC236}">
                  <a16:creationId xmlns:a16="http://schemas.microsoft.com/office/drawing/2014/main" id="{122BB5D1-6DA3-4199-935E-1CD9B44A21C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793851-32BB-4CE8-82A3-C661F2E3B6B3}"/>
              </a:ext>
            </a:extLst>
          </p:cNvPr>
          <p:cNvGrpSpPr/>
          <p:nvPr/>
        </p:nvGrpSpPr>
        <p:grpSpPr>
          <a:xfrm>
            <a:off x="2191700" y="2986476"/>
            <a:ext cx="466794" cy="418128"/>
            <a:chOff x="1027817" y="980516"/>
            <a:chExt cx="466794" cy="418128"/>
          </a:xfrm>
        </p:grpSpPr>
        <p:grpSp>
          <p:nvGrpSpPr>
            <p:cNvPr id="59" name="Google Shape;662;p37">
              <a:extLst>
                <a:ext uri="{FF2B5EF4-FFF2-40B4-BE49-F238E27FC236}">
                  <a16:creationId xmlns:a16="http://schemas.microsoft.com/office/drawing/2014/main" id="{084467DF-BB9C-4CCE-8F59-DA9ACEF71AF4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60" name="Google Shape;663;p37">
                <a:extLst>
                  <a:ext uri="{FF2B5EF4-FFF2-40B4-BE49-F238E27FC236}">
                    <a16:creationId xmlns:a16="http://schemas.microsoft.com/office/drawing/2014/main" id="{38F341EF-8536-41E6-846A-0ED6E62BC7C5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Google Shape;664;p37">
                <a:extLst>
                  <a:ext uri="{FF2B5EF4-FFF2-40B4-BE49-F238E27FC236}">
                    <a16:creationId xmlns:a16="http://schemas.microsoft.com/office/drawing/2014/main" id="{5B5C272A-0F72-45CE-B699-8C77CB3E2880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Google Shape;665;p37">
                <a:extLst>
                  <a:ext uri="{FF2B5EF4-FFF2-40B4-BE49-F238E27FC236}">
                    <a16:creationId xmlns:a16="http://schemas.microsoft.com/office/drawing/2014/main" id="{F8AFB4CB-2308-45FA-94ED-D8916727E9C3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2DDF5D1-A9AA-4C1D-A95F-4005A6C7B342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64" name="Google Shape;343;p37">
            <a:extLst>
              <a:ext uri="{FF2B5EF4-FFF2-40B4-BE49-F238E27FC236}">
                <a16:creationId xmlns:a16="http://schemas.microsoft.com/office/drawing/2014/main" id="{CE966017-B834-4CFA-9C8D-A03753295318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65" name="Google Shape;344;p37">
              <a:extLst>
                <a:ext uri="{FF2B5EF4-FFF2-40B4-BE49-F238E27FC236}">
                  <a16:creationId xmlns:a16="http://schemas.microsoft.com/office/drawing/2014/main" id="{C6BFA9CB-CFC4-4DC1-94E0-3491DC99972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5;p37">
              <a:extLst>
                <a:ext uri="{FF2B5EF4-FFF2-40B4-BE49-F238E27FC236}">
                  <a16:creationId xmlns:a16="http://schemas.microsoft.com/office/drawing/2014/main" id="{C5432BBF-6C4A-42DD-A5CB-8BC2616736F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6;p37">
              <a:extLst>
                <a:ext uri="{FF2B5EF4-FFF2-40B4-BE49-F238E27FC236}">
                  <a16:creationId xmlns:a16="http://schemas.microsoft.com/office/drawing/2014/main" id="{DB743FF3-CB7D-450F-99FD-C4058445A61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7;p37">
              <a:extLst>
                <a:ext uri="{FF2B5EF4-FFF2-40B4-BE49-F238E27FC236}">
                  <a16:creationId xmlns:a16="http://schemas.microsoft.com/office/drawing/2014/main" id="{2B04191C-0DA6-498E-BB79-F29C658BF49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8;p37">
              <a:extLst>
                <a:ext uri="{FF2B5EF4-FFF2-40B4-BE49-F238E27FC236}">
                  <a16:creationId xmlns:a16="http://schemas.microsoft.com/office/drawing/2014/main" id="{F1BE6E89-1007-434B-A591-4D92A6303A0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9;p37">
              <a:extLst>
                <a:ext uri="{FF2B5EF4-FFF2-40B4-BE49-F238E27FC236}">
                  <a16:creationId xmlns:a16="http://schemas.microsoft.com/office/drawing/2014/main" id="{77C65269-0E4C-4C51-A00D-15EFA286293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0;p37">
              <a:extLst>
                <a:ext uri="{FF2B5EF4-FFF2-40B4-BE49-F238E27FC236}">
                  <a16:creationId xmlns:a16="http://schemas.microsoft.com/office/drawing/2014/main" id="{CD87C58B-5546-4BD5-B568-28F39EDB48A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343;p37">
            <a:extLst>
              <a:ext uri="{FF2B5EF4-FFF2-40B4-BE49-F238E27FC236}">
                <a16:creationId xmlns:a16="http://schemas.microsoft.com/office/drawing/2014/main" id="{A75F8259-3073-4676-9D42-E20B28E6E719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73" name="Google Shape;344;p37">
              <a:extLst>
                <a:ext uri="{FF2B5EF4-FFF2-40B4-BE49-F238E27FC236}">
                  <a16:creationId xmlns:a16="http://schemas.microsoft.com/office/drawing/2014/main" id="{C518B30D-94E6-4146-9DB1-E958CDF9A58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5;p37">
              <a:extLst>
                <a:ext uri="{FF2B5EF4-FFF2-40B4-BE49-F238E27FC236}">
                  <a16:creationId xmlns:a16="http://schemas.microsoft.com/office/drawing/2014/main" id="{3A1E7390-1413-4AEF-91B3-AE9B5A1FA96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6;p37">
              <a:extLst>
                <a:ext uri="{FF2B5EF4-FFF2-40B4-BE49-F238E27FC236}">
                  <a16:creationId xmlns:a16="http://schemas.microsoft.com/office/drawing/2014/main" id="{661B792E-90D3-4ACC-A880-C545617B151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7;p37">
              <a:extLst>
                <a:ext uri="{FF2B5EF4-FFF2-40B4-BE49-F238E27FC236}">
                  <a16:creationId xmlns:a16="http://schemas.microsoft.com/office/drawing/2014/main" id="{DC760B1B-9BF4-4314-B790-122177F00ED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8;p37">
              <a:extLst>
                <a:ext uri="{FF2B5EF4-FFF2-40B4-BE49-F238E27FC236}">
                  <a16:creationId xmlns:a16="http://schemas.microsoft.com/office/drawing/2014/main" id="{BB84D320-56E4-4CE0-ABCB-613AAB8FA8C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9;p37">
              <a:extLst>
                <a:ext uri="{FF2B5EF4-FFF2-40B4-BE49-F238E27FC236}">
                  <a16:creationId xmlns:a16="http://schemas.microsoft.com/office/drawing/2014/main" id="{E8CDA60A-DC3A-4AA3-AC44-1354EE2051C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0;p37">
              <a:extLst>
                <a:ext uri="{FF2B5EF4-FFF2-40B4-BE49-F238E27FC236}">
                  <a16:creationId xmlns:a16="http://schemas.microsoft.com/office/drawing/2014/main" id="{CBD399A4-8412-4C28-B5F1-251CFDD22E6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43;p37">
            <a:extLst>
              <a:ext uri="{FF2B5EF4-FFF2-40B4-BE49-F238E27FC236}">
                <a16:creationId xmlns:a16="http://schemas.microsoft.com/office/drawing/2014/main" id="{5D889134-CB7C-43C2-8C1A-FDEAA20416BD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81" name="Google Shape;344;p37">
              <a:extLst>
                <a:ext uri="{FF2B5EF4-FFF2-40B4-BE49-F238E27FC236}">
                  <a16:creationId xmlns:a16="http://schemas.microsoft.com/office/drawing/2014/main" id="{04C02541-5FEB-4E1D-BB0A-5BDBC163461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5;p37">
              <a:extLst>
                <a:ext uri="{FF2B5EF4-FFF2-40B4-BE49-F238E27FC236}">
                  <a16:creationId xmlns:a16="http://schemas.microsoft.com/office/drawing/2014/main" id="{9EB9A2D8-69E4-423F-9D9C-EFFA70B57AD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6;p37">
              <a:extLst>
                <a:ext uri="{FF2B5EF4-FFF2-40B4-BE49-F238E27FC236}">
                  <a16:creationId xmlns:a16="http://schemas.microsoft.com/office/drawing/2014/main" id="{54529C85-94FE-40DC-8745-E8B89649E8D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7;p37">
              <a:extLst>
                <a:ext uri="{FF2B5EF4-FFF2-40B4-BE49-F238E27FC236}">
                  <a16:creationId xmlns:a16="http://schemas.microsoft.com/office/drawing/2014/main" id="{E2FBE7B8-22D7-410B-A8E6-4D101543498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8;p37">
              <a:extLst>
                <a:ext uri="{FF2B5EF4-FFF2-40B4-BE49-F238E27FC236}">
                  <a16:creationId xmlns:a16="http://schemas.microsoft.com/office/drawing/2014/main" id="{515C0FFF-A66F-4130-AD66-AEBD602AEF1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9;p37">
              <a:extLst>
                <a:ext uri="{FF2B5EF4-FFF2-40B4-BE49-F238E27FC236}">
                  <a16:creationId xmlns:a16="http://schemas.microsoft.com/office/drawing/2014/main" id="{27ABF204-2BF0-4561-9321-E2BF48242B7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0;p37">
              <a:extLst>
                <a:ext uri="{FF2B5EF4-FFF2-40B4-BE49-F238E27FC236}">
                  <a16:creationId xmlns:a16="http://schemas.microsoft.com/office/drawing/2014/main" id="{7925FA25-0EA0-4B19-BE1D-5C742F37062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1;p16">
            <a:extLst>
              <a:ext uri="{FF2B5EF4-FFF2-40B4-BE49-F238E27FC236}">
                <a16:creationId xmlns:a16="http://schemas.microsoft.com/office/drawing/2014/main" id="{AAED3499-EF41-4397-846E-0BDF1BC59C09}"/>
              </a:ext>
            </a:extLst>
          </p:cNvPr>
          <p:cNvSpPr txBox="1">
            <a:spLocks/>
          </p:cNvSpPr>
          <p:nvPr/>
        </p:nvSpPr>
        <p:spPr>
          <a:xfrm>
            <a:off x="1678424" y="137675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3600" dirty="0"/>
              <a:t>그냥 </a:t>
            </a:r>
            <a:r>
              <a:rPr lang="en-US" altLang="ko-KR" sz="3600" dirty="0"/>
              <a:t>Push</a:t>
            </a:r>
            <a:r>
              <a:rPr lang="ko-KR" altLang="en-US" sz="3600" dirty="0"/>
              <a:t> 하면 그만</a:t>
            </a:r>
          </a:p>
        </p:txBody>
      </p:sp>
    </p:spTree>
    <p:extLst>
      <p:ext uri="{BB962C8B-B14F-4D97-AF65-F5344CB8AC3E}">
        <p14:creationId xmlns:p14="http://schemas.microsoft.com/office/powerpoint/2010/main" val="5316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저장소는 변함없는데 원격 저장소는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pSp>
        <p:nvGrpSpPr>
          <p:cNvPr id="5" name="Google Shape;441;p37">
            <a:extLst>
              <a:ext uri="{FF2B5EF4-FFF2-40B4-BE49-F238E27FC236}">
                <a16:creationId xmlns:a16="http://schemas.microsoft.com/office/drawing/2014/main" id="{B906E4AD-350C-4FE7-AC0E-C6969516EE51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6" name="Google Shape;442;p37">
              <a:extLst>
                <a:ext uri="{FF2B5EF4-FFF2-40B4-BE49-F238E27FC236}">
                  <a16:creationId xmlns:a16="http://schemas.microsoft.com/office/drawing/2014/main" id="{FE66CCFC-4793-4B0A-8BDA-C176367E83AE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37">
              <a:extLst>
                <a:ext uri="{FF2B5EF4-FFF2-40B4-BE49-F238E27FC236}">
                  <a16:creationId xmlns:a16="http://schemas.microsoft.com/office/drawing/2014/main" id="{B291BB25-C174-4F3A-9D2D-E8459EC35F2E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598355-FE79-49B7-BBB5-D8A48301375A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9" name="Google Shape;729;p37">
              <a:extLst>
                <a:ext uri="{FF2B5EF4-FFF2-40B4-BE49-F238E27FC236}">
                  <a16:creationId xmlns:a16="http://schemas.microsoft.com/office/drawing/2014/main" id="{98AFDE66-7C87-4F84-97A4-E9F7AE70464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2" name="Google Shape;730;p37">
                <a:extLst>
                  <a:ext uri="{FF2B5EF4-FFF2-40B4-BE49-F238E27FC236}">
                    <a16:creationId xmlns:a16="http://schemas.microsoft.com/office/drawing/2014/main" id="{2F2E9719-BD0B-4FF3-BB10-FFD5F0A7F50D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1;p37">
                <a:extLst>
                  <a:ext uri="{FF2B5EF4-FFF2-40B4-BE49-F238E27FC236}">
                    <a16:creationId xmlns:a16="http://schemas.microsoft.com/office/drawing/2014/main" id="{2634AE30-C905-4551-A338-02875E1BE03C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2;p37">
                <a:extLst>
                  <a:ext uri="{FF2B5EF4-FFF2-40B4-BE49-F238E27FC236}">
                    <a16:creationId xmlns:a16="http://schemas.microsoft.com/office/drawing/2014/main" id="{440D93C3-459C-4D56-AD0A-31C5CD3C2E25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3;p37">
                <a:extLst>
                  <a:ext uri="{FF2B5EF4-FFF2-40B4-BE49-F238E27FC236}">
                    <a16:creationId xmlns:a16="http://schemas.microsoft.com/office/drawing/2014/main" id="{7CCCBEB6-42AB-4694-9FFC-33836EC761B3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4;p37">
                <a:extLst>
                  <a:ext uri="{FF2B5EF4-FFF2-40B4-BE49-F238E27FC236}">
                    <a16:creationId xmlns:a16="http://schemas.microsoft.com/office/drawing/2014/main" id="{8497F172-1934-42DB-8AA2-8F019CF71B8C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9ACAF-7392-4AB8-A0BD-75E8007A97DC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7" name="Google Shape;441;p37">
            <a:extLst>
              <a:ext uri="{FF2B5EF4-FFF2-40B4-BE49-F238E27FC236}">
                <a16:creationId xmlns:a16="http://schemas.microsoft.com/office/drawing/2014/main" id="{B4E9FC8A-F945-457D-BFC7-AD370A7D1806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8" name="Google Shape;442;p37">
              <a:extLst>
                <a:ext uri="{FF2B5EF4-FFF2-40B4-BE49-F238E27FC236}">
                  <a16:creationId xmlns:a16="http://schemas.microsoft.com/office/drawing/2014/main" id="{5401B681-2E95-406A-A4FE-F68AF378A25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3;p37">
              <a:extLst>
                <a:ext uri="{FF2B5EF4-FFF2-40B4-BE49-F238E27FC236}">
                  <a16:creationId xmlns:a16="http://schemas.microsoft.com/office/drawing/2014/main" id="{9BA01A39-6ED9-451C-A8C3-85D19B0D0619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1;p37">
            <a:extLst>
              <a:ext uri="{FF2B5EF4-FFF2-40B4-BE49-F238E27FC236}">
                <a16:creationId xmlns:a16="http://schemas.microsoft.com/office/drawing/2014/main" id="{9C904FE3-2EAB-44BC-AAB6-EA1FD060D2AC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1" name="Google Shape;442;p37">
              <a:extLst>
                <a:ext uri="{FF2B5EF4-FFF2-40B4-BE49-F238E27FC236}">
                  <a16:creationId xmlns:a16="http://schemas.microsoft.com/office/drawing/2014/main" id="{A44D757D-965F-4C0F-8F3C-12FD482B10B3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;p37">
              <a:extLst>
                <a:ext uri="{FF2B5EF4-FFF2-40B4-BE49-F238E27FC236}">
                  <a16:creationId xmlns:a16="http://schemas.microsoft.com/office/drawing/2014/main" id="{CA60FF4C-C7D7-4538-A3AD-D3C7E8CA0F0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CA3B14-6431-44FE-957F-48EC644D0E0C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5" name="Google Shape;729;p37">
              <a:extLst>
                <a:ext uri="{FF2B5EF4-FFF2-40B4-BE49-F238E27FC236}">
                  <a16:creationId xmlns:a16="http://schemas.microsoft.com/office/drawing/2014/main" id="{0189994B-366B-4C17-B2B9-EEAEB577A14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27" name="Google Shape;730;p37">
                <a:extLst>
                  <a:ext uri="{FF2B5EF4-FFF2-40B4-BE49-F238E27FC236}">
                    <a16:creationId xmlns:a16="http://schemas.microsoft.com/office/drawing/2014/main" id="{ACF00554-51A3-4BD7-8500-EDC03E0C3994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1;p37">
                <a:extLst>
                  <a:ext uri="{FF2B5EF4-FFF2-40B4-BE49-F238E27FC236}">
                    <a16:creationId xmlns:a16="http://schemas.microsoft.com/office/drawing/2014/main" id="{DB834843-94E4-4E7C-9C6C-D93D6977FCCA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2;p37">
                <a:extLst>
                  <a:ext uri="{FF2B5EF4-FFF2-40B4-BE49-F238E27FC236}">
                    <a16:creationId xmlns:a16="http://schemas.microsoft.com/office/drawing/2014/main" id="{BE504039-90BA-4A75-BF05-8F9163740D63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3;p37">
                <a:extLst>
                  <a:ext uri="{FF2B5EF4-FFF2-40B4-BE49-F238E27FC236}">
                    <a16:creationId xmlns:a16="http://schemas.microsoft.com/office/drawing/2014/main" id="{1C273DF7-E965-4671-ACE9-0770D2F0AB14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4;p37">
                <a:extLst>
                  <a:ext uri="{FF2B5EF4-FFF2-40B4-BE49-F238E27FC236}">
                    <a16:creationId xmlns:a16="http://schemas.microsoft.com/office/drawing/2014/main" id="{32589A71-2336-484D-B846-AA0A5D28A881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E57936-4521-41C8-9B46-E74665D6E7A5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919033-63F6-433B-81FA-4E188658CC6E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3" name="Google Shape;729;p37">
              <a:extLst>
                <a:ext uri="{FF2B5EF4-FFF2-40B4-BE49-F238E27FC236}">
                  <a16:creationId xmlns:a16="http://schemas.microsoft.com/office/drawing/2014/main" id="{E1C3A49E-F694-4CB3-9EEE-11563A961F79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5" name="Google Shape;730;p37">
                <a:extLst>
                  <a:ext uri="{FF2B5EF4-FFF2-40B4-BE49-F238E27FC236}">
                    <a16:creationId xmlns:a16="http://schemas.microsoft.com/office/drawing/2014/main" id="{1CE1F6A8-B136-480D-B7C6-4646F94916B8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1;p37">
                <a:extLst>
                  <a:ext uri="{FF2B5EF4-FFF2-40B4-BE49-F238E27FC236}">
                    <a16:creationId xmlns:a16="http://schemas.microsoft.com/office/drawing/2014/main" id="{0FDDDC46-2D3D-4297-898E-E64889F1CBCB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2;p37">
                <a:extLst>
                  <a:ext uri="{FF2B5EF4-FFF2-40B4-BE49-F238E27FC236}">
                    <a16:creationId xmlns:a16="http://schemas.microsoft.com/office/drawing/2014/main" id="{4889A04E-9FEA-4BF7-8674-2E9AA09FC39C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3;p37">
                <a:extLst>
                  <a:ext uri="{FF2B5EF4-FFF2-40B4-BE49-F238E27FC236}">
                    <a16:creationId xmlns:a16="http://schemas.microsoft.com/office/drawing/2014/main" id="{FF7AA2BE-F4BE-4CFF-95E0-B0262666A1AD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4;p37">
                <a:extLst>
                  <a:ext uri="{FF2B5EF4-FFF2-40B4-BE49-F238E27FC236}">
                    <a16:creationId xmlns:a16="http://schemas.microsoft.com/office/drawing/2014/main" id="{11928FC4-CBE7-45B1-B68B-E44412722DF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939427-3199-42B1-8C7A-4948F79192EB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BD69E3E-6765-48D8-802C-96D269C98C24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1" name="Google Shape;729;p37">
              <a:extLst>
                <a:ext uri="{FF2B5EF4-FFF2-40B4-BE49-F238E27FC236}">
                  <a16:creationId xmlns:a16="http://schemas.microsoft.com/office/drawing/2014/main" id="{31CE9061-4DB4-4A8D-B9F9-5B16C17777D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3" name="Google Shape;730;p37">
                <a:extLst>
                  <a:ext uri="{FF2B5EF4-FFF2-40B4-BE49-F238E27FC236}">
                    <a16:creationId xmlns:a16="http://schemas.microsoft.com/office/drawing/2014/main" id="{29B73257-9D18-49B1-B38C-10D6A5E9AE0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1;p37">
                <a:extLst>
                  <a:ext uri="{FF2B5EF4-FFF2-40B4-BE49-F238E27FC236}">
                    <a16:creationId xmlns:a16="http://schemas.microsoft.com/office/drawing/2014/main" id="{54271A01-950F-4C8C-82C4-F14C1E785718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2;p37">
                <a:extLst>
                  <a:ext uri="{FF2B5EF4-FFF2-40B4-BE49-F238E27FC236}">
                    <a16:creationId xmlns:a16="http://schemas.microsoft.com/office/drawing/2014/main" id="{BC6BCF6A-3747-4290-BC90-D63CCDA16432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3;p37">
                <a:extLst>
                  <a:ext uri="{FF2B5EF4-FFF2-40B4-BE49-F238E27FC236}">
                    <a16:creationId xmlns:a16="http://schemas.microsoft.com/office/drawing/2014/main" id="{92C387BF-19C6-47E5-AFFA-4A78C6FDD70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4;p37">
                <a:extLst>
                  <a:ext uri="{FF2B5EF4-FFF2-40B4-BE49-F238E27FC236}">
                    <a16:creationId xmlns:a16="http://schemas.microsoft.com/office/drawing/2014/main" id="{B9289F3A-FD33-4E64-9C74-E3FB5BFFC7C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57E13E-8CDF-4F43-9667-36B615243EAD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8" name="Google Shape;343;p37">
            <a:extLst>
              <a:ext uri="{FF2B5EF4-FFF2-40B4-BE49-F238E27FC236}">
                <a16:creationId xmlns:a16="http://schemas.microsoft.com/office/drawing/2014/main" id="{F1A93283-9A4A-4766-8DCA-D49AEF68514E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49" name="Google Shape;344;p37">
              <a:extLst>
                <a:ext uri="{FF2B5EF4-FFF2-40B4-BE49-F238E27FC236}">
                  <a16:creationId xmlns:a16="http://schemas.microsoft.com/office/drawing/2014/main" id="{E94AFF5C-FB62-408D-A710-20F5325D124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5;p37">
              <a:extLst>
                <a:ext uri="{FF2B5EF4-FFF2-40B4-BE49-F238E27FC236}">
                  <a16:creationId xmlns:a16="http://schemas.microsoft.com/office/drawing/2014/main" id="{425C0763-FFF4-4B31-9D65-578A47A4229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6;p37">
              <a:extLst>
                <a:ext uri="{FF2B5EF4-FFF2-40B4-BE49-F238E27FC236}">
                  <a16:creationId xmlns:a16="http://schemas.microsoft.com/office/drawing/2014/main" id="{C57A6F86-F841-485D-8F49-37623C7011AB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7;p37">
              <a:extLst>
                <a:ext uri="{FF2B5EF4-FFF2-40B4-BE49-F238E27FC236}">
                  <a16:creationId xmlns:a16="http://schemas.microsoft.com/office/drawing/2014/main" id="{AF1B3FAA-C796-4BB8-A026-80CC45F5C60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8;p37">
              <a:extLst>
                <a:ext uri="{FF2B5EF4-FFF2-40B4-BE49-F238E27FC236}">
                  <a16:creationId xmlns:a16="http://schemas.microsoft.com/office/drawing/2014/main" id="{9CDD9764-92D2-4DB5-B681-A664BD956E6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9;p37">
              <a:extLst>
                <a:ext uri="{FF2B5EF4-FFF2-40B4-BE49-F238E27FC236}">
                  <a16:creationId xmlns:a16="http://schemas.microsoft.com/office/drawing/2014/main" id="{ED65BE37-8AE2-4A9E-9654-4B6EE33DDDD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0;p37">
              <a:extLst>
                <a:ext uri="{FF2B5EF4-FFF2-40B4-BE49-F238E27FC236}">
                  <a16:creationId xmlns:a16="http://schemas.microsoft.com/office/drawing/2014/main" id="{C4D8EA4E-1B76-458D-A42F-212F0E7C2D3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43;p37">
            <a:extLst>
              <a:ext uri="{FF2B5EF4-FFF2-40B4-BE49-F238E27FC236}">
                <a16:creationId xmlns:a16="http://schemas.microsoft.com/office/drawing/2014/main" id="{E984236E-996C-422A-B9A5-7247FD4C400B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63" name="Google Shape;344;p37">
              <a:extLst>
                <a:ext uri="{FF2B5EF4-FFF2-40B4-BE49-F238E27FC236}">
                  <a16:creationId xmlns:a16="http://schemas.microsoft.com/office/drawing/2014/main" id="{E9EC55F5-5B21-487C-BC7D-2007308FADE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5;p37">
              <a:extLst>
                <a:ext uri="{FF2B5EF4-FFF2-40B4-BE49-F238E27FC236}">
                  <a16:creationId xmlns:a16="http://schemas.microsoft.com/office/drawing/2014/main" id="{F6C913DB-7CED-4A5D-9346-76CA094E778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6;p37">
              <a:extLst>
                <a:ext uri="{FF2B5EF4-FFF2-40B4-BE49-F238E27FC236}">
                  <a16:creationId xmlns:a16="http://schemas.microsoft.com/office/drawing/2014/main" id="{1DDA0FA6-F77F-4609-A2FE-9A5A4E91F25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7;p37">
              <a:extLst>
                <a:ext uri="{FF2B5EF4-FFF2-40B4-BE49-F238E27FC236}">
                  <a16:creationId xmlns:a16="http://schemas.microsoft.com/office/drawing/2014/main" id="{75588C86-DE9F-42FE-81A8-9BD4F2E872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8;p37">
              <a:extLst>
                <a:ext uri="{FF2B5EF4-FFF2-40B4-BE49-F238E27FC236}">
                  <a16:creationId xmlns:a16="http://schemas.microsoft.com/office/drawing/2014/main" id="{C11567B1-666E-49B0-BECA-4419B4FFEB0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9;p37">
              <a:extLst>
                <a:ext uri="{FF2B5EF4-FFF2-40B4-BE49-F238E27FC236}">
                  <a16:creationId xmlns:a16="http://schemas.microsoft.com/office/drawing/2014/main" id="{A96EA05E-4C20-45D3-B58C-EC6670B8C5A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0;p37">
              <a:extLst>
                <a:ext uri="{FF2B5EF4-FFF2-40B4-BE49-F238E27FC236}">
                  <a16:creationId xmlns:a16="http://schemas.microsoft.com/office/drawing/2014/main" id="{EEF2C427-A427-4DC5-8C75-FE1C25A9F47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43;p37">
            <a:extLst>
              <a:ext uri="{FF2B5EF4-FFF2-40B4-BE49-F238E27FC236}">
                <a16:creationId xmlns:a16="http://schemas.microsoft.com/office/drawing/2014/main" id="{17E1F2C1-26B3-4D4D-A3EC-0057E3DFFD48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71" name="Google Shape;344;p37">
              <a:extLst>
                <a:ext uri="{FF2B5EF4-FFF2-40B4-BE49-F238E27FC236}">
                  <a16:creationId xmlns:a16="http://schemas.microsoft.com/office/drawing/2014/main" id="{B704185A-99EB-46FE-A19D-E956849694D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5;p37">
              <a:extLst>
                <a:ext uri="{FF2B5EF4-FFF2-40B4-BE49-F238E27FC236}">
                  <a16:creationId xmlns:a16="http://schemas.microsoft.com/office/drawing/2014/main" id="{2D3F466A-C2B8-4082-8766-A5D8C757833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6;p37">
              <a:extLst>
                <a:ext uri="{FF2B5EF4-FFF2-40B4-BE49-F238E27FC236}">
                  <a16:creationId xmlns:a16="http://schemas.microsoft.com/office/drawing/2014/main" id="{EA82B09C-B63C-4D74-A718-88959D9F49B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7;p37">
              <a:extLst>
                <a:ext uri="{FF2B5EF4-FFF2-40B4-BE49-F238E27FC236}">
                  <a16:creationId xmlns:a16="http://schemas.microsoft.com/office/drawing/2014/main" id="{96B96410-C1D9-4893-B8C6-2B0CB0D0D39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8;p37">
              <a:extLst>
                <a:ext uri="{FF2B5EF4-FFF2-40B4-BE49-F238E27FC236}">
                  <a16:creationId xmlns:a16="http://schemas.microsoft.com/office/drawing/2014/main" id="{9E2FCEF8-5154-4A2D-BDA8-5523490D3A4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9;p37">
              <a:extLst>
                <a:ext uri="{FF2B5EF4-FFF2-40B4-BE49-F238E27FC236}">
                  <a16:creationId xmlns:a16="http://schemas.microsoft.com/office/drawing/2014/main" id="{C9A97E7A-18D8-47CD-8F9A-776CE3AF837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0;p37">
              <a:extLst>
                <a:ext uri="{FF2B5EF4-FFF2-40B4-BE49-F238E27FC236}">
                  <a16:creationId xmlns:a16="http://schemas.microsoft.com/office/drawing/2014/main" id="{5EFAE058-F5C6-4AA4-8489-A8936035863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43;p37">
            <a:extLst>
              <a:ext uri="{FF2B5EF4-FFF2-40B4-BE49-F238E27FC236}">
                <a16:creationId xmlns:a16="http://schemas.microsoft.com/office/drawing/2014/main" id="{4BC9269C-FD84-4624-8C36-D47435CC056C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79" name="Google Shape;344;p37">
              <a:extLst>
                <a:ext uri="{FF2B5EF4-FFF2-40B4-BE49-F238E27FC236}">
                  <a16:creationId xmlns:a16="http://schemas.microsoft.com/office/drawing/2014/main" id="{36A305CE-0EF4-41C4-A097-20164636D7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5;p37">
              <a:extLst>
                <a:ext uri="{FF2B5EF4-FFF2-40B4-BE49-F238E27FC236}">
                  <a16:creationId xmlns:a16="http://schemas.microsoft.com/office/drawing/2014/main" id="{47A00638-D977-45A3-A213-FA1AD79F399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6;p37">
              <a:extLst>
                <a:ext uri="{FF2B5EF4-FFF2-40B4-BE49-F238E27FC236}">
                  <a16:creationId xmlns:a16="http://schemas.microsoft.com/office/drawing/2014/main" id="{CA467C79-509A-4C50-8E5D-DA33B2734F5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7;p37">
              <a:extLst>
                <a:ext uri="{FF2B5EF4-FFF2-40B4-BE49-F238E27FC236}">
                  <a16:creationId xmlns:a16="http://schemas.microsoft.com/office/drawing/2014/main" id="{48A99695-C25C-4094-A965-FC8DA60A167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8;p37">
              <a:extLst>
                <a:ext uri="{FF2B5EF4-FFF2-40B4-BE49-F238E27FC236}">
                  <a16:creationId xmlns:a16="http://schemas.microsoft.com/office/drawing/2014/main" id="{ACED3C6F-2569-4A88-95C1-A57204A1AC1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9;p37">
              <a:extLst>
                <a:ext uri="{FF2B5EF4-FFF2-40B4-BE49-F238E27FC236}">
                  <a16:creationId xmlns:a16="http://schemas.microsoft.com/office/drawing/2014/main" id="{5206BB90-FADC-4D36-AEAD-101136C3EF9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0;p37">
              <a:extLst>
                <a:ext uri="{FF2B5EF4-FFF2-40B4-BE49-F238E27FC236}">
                  <a16:creationId xmlns:a16="http://schemas.microsoft.com/office/drawing/2014/main" id="{8545F258-14A9-45A4-BCB0-0C0BBE2FDB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A86A129-ED7C-4FB2-AEDC-65BDCFE873FD}"/>
              </a:ext>
            </a:extLst>
          </p:cNvPr>
          <p:cNvGrpSpPr/>
          <p:nvPr/>
        </p:nvGrpSpPr>
        <p:grpSpPr>
          <a:xfrm>
            <a:off x="4507367" y="1387961"/>
            <a:ext cx="466794" cy="418128"/>
            <a:chOff x="1027817" y="980516"/>
            <a:chExt cx="466794" cy="418128"/>
          </a:xfrm>
        </p:grpSpPr>
        <p:grpSp>
          <p:nvGrpSpPr>
            <p:cNvPr id="88" name="Google Shape;662;p37">
              <a:extLst>
                <a:ext uri="{FF2B5EF4-FFF2-40B4-BE49-F238E27FC236}">
                  <a16:creationId xmlns:a16="http://schemas.microsoft.com/office/drawing/2014/main" id="{E7494236-D588-4B4C-ADC5-A66C4E9C4680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0" name="Google Shape;663;p37">
                <a:extLst>
                  <a:ext uri="{FF2B5EF4-FFF2-40B4-BE49-F238E27FC236}">
                    <a16:creationId xmlns:a16="http://schemas.microsoft.com/office/drawing/2014/main" id="{6B6FCA6A-0B74-4AB6-818F-86538376727B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Google Shape;664;p37">
                <a:extLst>
                  <a:ext uri="{FF2B5EF4-FFF2-40B4-BE49-F238E27FC236}">
                    <a16:creationId xmlns:a16="http://schemas.microsoft.com/office/drawing/2014/main" id="{A98EC87D-C96D-45DF-92F4-649FC9677DFF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Google Shape;665;p37">
                <a:extLst>
                  <a:ext uri="{FF2B5EF4-FFF2-40B4-BE49-F238E27FC236}">
                    <a16:creationId xmlns:a16="http://schemas.microsoft.com/office/drawing/2014/main" id="{8D71A757-080A-4D50-8197-0EB8F46570B1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2918D6-97BB-4650-8DAA-14E59B41B54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F63F873-F375-4E36-9A77-36B0857199A0}"/>
              </a:ext>
            </a:extLst>
          </p:cNvPr>
          <p:cNvGrpSpPr/>
          <p:nvPr/>
        </p:nvGrpSpPr>
        <p:grpSpPr>
          <a:xfrm>
            <a:off x="7190022" y="2986299"/>
            <a:ext cx="466794" cy="418128"/>
            <a:chOff x="1027817" y="980516"/>
            <a:chExt cx="466794" cy="418128"/>
          </a:xfrm>
        </p:grpSpPr>
        <p:grpSp>
          <p:nvGrpSpPr>
            <p:cNvPr id="94" name="Google Shape;662;p37">
              <a:extLst>
                <a:ext uri="{FF2B5EF4-FFF2-40B4-BE49-F238E27FC236}">
                  <a16:creationId xmlns:a16="http://schemas.microsoft.com/office/drawing/2014/main" id="{8D89A3DA-8E6E-4D3A-B995-EBE3DECD29A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6" name="Google Shape;663;p37">
                <a:extLst>
                  <a:ext uri="{FF2B5EF4-FFF2-40B4-BE49-F238E27FC236}">
                    <a16:creationId xmlns:a16="http://schemas.microsoft.com/office/drawing/2014/main" id="{52F84DAB-8A96-41BE-B05B-923328175529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Google Shape;664;p37">
                <a:extLst>
                  <a:ext uri="{FF2B5EF4-FFF2-40B4-BE49-F238E27FC236}">
                    <a16:creationId xmlns:a16="http://schemas.microsoft.com/office/drawing/2014/main" id="{8258CE57-527E-4664-AEA2-AD9BA5663626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Google Shape;665;p37">
                <a:extLst>
                  <a:ext uri="{FF2B5EF4-FFF2-40B4-BE49-F238E27FC236}">
                    <a16:creationId xmlns:a16="http://schemas.microsoft.com/office/drawing/2014/main" id="{007698C0-4423-43B9-8767-6BF69FFDCCE7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1FC60D-CB97-4E0D-ACEE-656BB538634C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0066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저장소는 변함없는데 원격 저장소는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grpSp>
        <p:nvGrpSpPr>
          <p:cNvPr id="5" name="Google Shape;441;p37">
            <a:extLst>
              <a:ext uri="{FF2B5EF4-FFF2-40B4-BE49-F238E27FC236}">
                <a16:creationId xmlns:a16="http://schemas.microsoft.com/office/drawing/2014/main" id="{B906E4AD-350C-4FE7-AC0E-C6969516EE51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6" name="Google Shape;442;p37">
              <a:extLst>
                <a:ext uri="{FF2B5EF4-FFF2-40B4-BE49-F238E27FC236}">
                  <a16:creationId xmlns:a16="http://schemas.microsoft.com/office/drawing/2014/main" id="{FE66CCFC-4793-4B0A-8BDA-C176367E83AE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37">
              <a:extLst>
                <a:ext uri="{FF2B5EF4-FFF2-40B4-BE49-F238E27FC236}">
                  <a16:creationId xmlns:a16="http://schemas.microsoft.com/office/drawing/2014/main" id="{B291BB25-C174-4F3A-9D2D-E8459EC35F2E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598355-FE79-49B7-BBB5-D8A48301375A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9" name="Google Shape;729;p37">
              <a:extLst>
                <a:ext uri="{FF2B5EF4-FFF2-40B4-BE49-F238E27FC236}">
                  <a16:creationId xmlns:a16="http://schemas.microsoft.com/office/drawing/2014/main" id="{98AFDE66-7C87-4F84-97A4-E9F7AE70464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2" name="Google Shape;730;p37">
                <a:extLst>
                  <a:ext uri="{FF2B5EF4-FFF2-40B4-BE49-F238E27FC236}">
                    <a16:creationId xmlns:a16="http://schemas.microsoft.com/office/drawing/2014/main" id="{2F2E9719-BD0B-4FF3-BB10-FFD5F0A7F50D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1;p37">
                <a:extLst>
                  <a:ext uri="{FF2B5EF4-FFF2-40B4-BE49-F238E27FC236}">
                    <a16:creationId xmlns:a16="http://schemas.microsoft.com/office/drawing/2014/main" id="{2634AE30-C905-4551-A338-02875E1BE03C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2;p37">
                <a:extLst>
                  <a:ext uri="{FF2B5EF4-FFF2-40B4-BE49-F238E27FC236}">
                    <a16:creationId xmlns:a16="http://schemas.microsoft.com/office/drawing/2014/main" id="{440D93C3-459C-4D56-AD0A-31C5CD3C2E25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3;p37">
                <a:extLst>
                  <a:ext uri="{FF2B5EF4-FFF2-40B4-BE49-F238E27FC236}">
                    <a16:creationId xmlns:a16="http://schemas.microsoft.com/office/drawing/2014/main" id="{7CCCBEB6-42AB-4694-9FFC-33836EC761B3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4;p37">
                <a:extLst>
                  <a:ext uri="{FF2B5EF4-FFF2-40B4-BE49-F238E27FC236}">
                    <a16:creationId xmlns:a16="http://schemas.microsoft.com/office/drawing/2014/main" id="{8497F172-1934-42DB-8AA2-8F019CF71B8C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9ACAF-7392-4AB8-A0BD-75E8007A97DC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7" name="Google Shape;441;p37">
            <a:extLst>
              <a:ext uri="{FF2B5EF4-FFF2-40B4-BE49-F238E27FC236}">
                <a16:creationId xmlns:a16="http://schemas.microsoft.com/office/drawing/2014/main" id="{B4E9FC8A-F945-457D-BFC7-AD370A7D1806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8" name="Google Shape;442;p37">
              <a:extLst>
                <a:ext uri="{FF2B5EF4-FFF2-40B4-BE49-F238E27FC236}">
                  <a16:creationId xmlns:a16="http://schemas.microsoft.com/office/drawing/2014/main" id="{5401B681-2E95-406A-A4FE-F68AF378A25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3;p37">
              <a:extLst>
                <a:ext uri="{FF2B5EF4-FFF2-40B4-BE49-F238E27FC236}">
                  <a16:creationId xmlns:a16="http://schemas.microsoft.com/office/drawing/2014/main" id="{9BA01A39-6ED9-451C-A8C3-85D19B0D0619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1;p37">
            <a:extLst>
              <a:ext uri="{FF2B5EF4-FFF2-40B4-BE49-F238E27FC236}">
                <a16:creationId xmlns:a16="http://schemas.microsoft.com/office/drawing/2014/main" id="{9C904FE3-2EAB-44BC-AAB6-EA1FD060D2AC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1" name="Google Shape;442;p37">
              <a:extLst>
                <a:ext uri="{FF2B5EF4-FFF2-40B4-BE49-F238E27FC236}">
                  <a16:creationId xmlns:a16="http://schemas.microsoft.com/office/drawing/2014/main" id="{A44D757D-965F-4C0F-8F3C-12FD482B10B3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;p37">
              <a:extLst>
                <a:ext uri="{FF2B5EF4-FFF2-40B4-BE49-F238E27FC236}">
                  <a16:creationId xmlns:a16="http://schemas.microsoft.com/office/drawing/2014/main" id="{CA60FF4C-C7D7-4538-A3AD-D3C7E8CA0F0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CA3B14-6431-44FE-957F-48EC644D0E0C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5" name="Google Shape;729;p37">
              <a:extLst>
                <a:ext uri="{FF2B5EF4-FFF2-40B4-BE49-F238E27FC236}">
                  <a16:creationId xmlns:a16="http://schemas.microsoft.com/office/drawing/2014/main" id="{0189994B-366B-4C17-B2B9-EEAEB577A14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27" name="Google Shape;730;p37">
                <a:extLst>
                  <a:ext uri="{FF2B5EF4-FFF2-40B4-BE49-F238E27FC236}">
                    <a16:creationId xmlns:a16="http://schemas.microsoft.com/office/drawing/2014/main" id="{ACF00554-51A3-4BD7-8500-EDC03E0C3994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1;p37">
                <a:extLst>
                  <a:ext uri="{FF2B5EF4-FFF2-40B4-BE49-F238E27FC236}">
                    <a16:creationId xmlns:a16="http://schemas.microsoft.com/office/drawing/2014/main" id="{DB834843-94E4-4E7C-9C6C-D93D6977FCCA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2;p37">
                <a:extLst>
                  <a:ext uri="{FF2B5EF4-FFF2-40B4-BE49-F238E27FC236}">
                    <a16:creationId xmlns:a16="http://schemas.microsoft.com/office/drawing/2014/main" id="{BE504039-90BA-4A75-BF05-8F9163740D63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3;p37">
                <a:extLst>
                  <a:ext uri="{FF2B5EF4-FFF2-40B4-BE49-F238E27FC236}">
                    <a16:creationId xmlns:a16="http://schemas.microsoft.com/office/drawing/2014/main" id="{1C273DF7-E965-4671-ACE9-0770D2F0AB14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4;p37">
                <a:extLst>
                  <a:ext uri="{FF2B5EF4-FFF2-40B4-BE49-F238E27FC236}">
                    <a16:creationId xmlns:a16="http://schemas.microsoft.com/office/drawing/2014/main" id="{32589A71-2336-484D-B846-AA0A5D28A881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E57936-4521-41C8-9B46-E74665D6E7A5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919033-63F6-433B-81FA-4E188658CC6E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3" name="Google Shape;729;p37">
              <a:extLst>
                <a:ext uri="{FF2B5EF4-FFF2-40B4-BE49-F238E27FC236}">
                  <a16:creationId xmlns:a16="http://schemas.microsoft.com/office/drawing/2014/main" id="{E1C3A49E-F694-4CB3-9EEE-11563A961F79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5" name="Google Shape;730;p37">
                <a:extLst>
                  <a:ext uri="{FF2B5EF4-FFF2-40B4-BE49-F238E27FC236}">
                    <a16:creationId xmlns:a16="http://schemas.microsoft.com/office/drawing/2014/main" id="{1CE1F6A8-B136-480D-B7C6-4646F94916B8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1;p37">
                <a:extLst>
                  <a:ext uri="{FF2B5EF4-FFF2-40B4-BE49-F238E27FC236}">
                    <a16:creationId xmlns:a16="http://schemas.microsoft.com/office/drawing/2014/main" id="{0FDDDC46-2D3D-4297-898E-E64889F1CBCB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2;p37">
                <a:extLst>
                  <a:ext uri="{FF2B5EF4-FFF2-40B4-BE49-F238E27FC236}">
                    <a16:creationId xmlns:a16="http://schemas.microsoft.com/office/drawing/2014/main" id="{4889A04E-9FEA-4BF7-8674-2E9AA09FC39C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3;p37">
                <a:extLst>
                  <a:ext uri="{FF2B5EF4-FFF2-40B4-BE49-F238E27FC236}">
                    <a16:creationId xmlns:a16="http://schemas.microsoft.com/office/drawing/2014/main" id="{FF7AA2BE-F4BE-4CFF-95E0-B0262666A1AD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4;p37">
                <a:extLst>
                  <a:ext uri="{FF2B5EF4-FFF2-40B4-BE49-F238E27FC236}">
                    <a16:creationId xmlns:a16="http://schemas.microsoft.com/office/drawing/2014/main" id="{11928FC4-CBE7-45B1-B68B-E44412722DF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939427-3199-42B1-8C7A-4948F79192EB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BD69E3E-6765-48D8-802C-96D269C98C24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1" name="Google Shape;729;p37">
              <a:extLst>
                <a:ext uri="{FF2B5EF4-FFF2-40B4-BE49-F238E27FC236}">
                  <a16:creationId xmlns:a16="http://schemas.microsoft.com/office/drawing/2014/main" id="{31CE9061-4DB4-4A8D-B9F9-5B16C17777D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3" name="Google Shape;730;p37">
                <a:extLst>
                  <a:ext uri="{FF2B5EF4-FFF2-40B4-BE49-F238E27FC236}">
                    <a16:creationId xmlns:a16="http://schemas.microsoft.com/office/drawing/2014/main" id="{29B73257-9D18-49B1-B38C-10D6A5E9AE0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1;p37">
                <a:extLst>
                  <a:ext uri="{FF2B5EF4-FFF2-40B4-BE49-F238E27FC236}">
                    <a16:creationId xmlns:a16="http://schemas.microsoft.com/office/drawing/2014/main" id="{54271A01-950F-4C8C-82C4-F14C1E785718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2;p37">
                <a:extLst>
                  <a:ext uri="{FF2B5EF4-FFF2-40B4-BE49-F238E27FC236}">
                    <a16:creationId xmlns:a16="http://schemas.microsoft.com/office/drawing/2014/main" id="{BC6BCF6A-3747-4290-BC90-D63CCDA16432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3;p37">
                <a:extLst>
                  <a:ext uri="{FF2B5EF4-FFF2-40B4-BE49-F238E27FC236}">
                    <a16:creationId xmlns:a16="http://schemas.microsoft.com/office/drawing/2014/main" id="{92C387BF-19C6-47E5-AFFA-4A78C6FDD70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4;p37">
                <a:extLst>
                  <a:ext uri="{FF2B5EF4-FFF2-40B4-BE49-F238E27FC236}">
                    <a16:creationId xmlns:a16="http://schemas.microsoft.com/office/drawing/2014/main" id="{B9289F3A-FD33-4E64-9C74-E3FB5BFFC7C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57E13E-8CDF-4F43-9667-36B615243EAD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8" name="Google Shape;343;p37">
            <a:extLst>
              <a:ext uri="{FF2B5EF4-FFF2-40B4-BE49-F238E27FC236}">
                <a16:creationId xmlns:a16="http://schemas.microsoft.com/office/drawing/2014/main" id="{F1A93283-9A4A-4766-8DCA-D49AEF68514E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49" name="Google Shape;344;p37">
              <a:extLst>
                <a:ext uri="{FF2B5EF4-FFF2-40B4-BE49-F238E27FC236}">
                  <a16:creationId xmlns:a16="http://schemas.microsoft.com/office/drawing/2014/main" id="{E94AFF5C-FB62-408D-A710-20F5325D124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5;p37">
              <a:extLst>
                <a:ext uri="{FF2B5EF4-FFF2-40B4-BE49-F238E27FC236}">
                  <a16:creationId xmlns:a16="http://schemas.microsoft.com/office/drawing/2014/main" id="{425C0763-FFF4-4B31-9D65-578A47A4229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6;p37">
              <a:extLst>
                <a:ext uri="{FF2B5EF4-FFF2-40B4-BE49-F238E27FC236}">
                  <a16:creationId xmlns:a16="http://schemas.microsoft.com/office/drawing/2014/main" id="{C57A6F86-F841-485D-8F49-37623C7011AB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7;p37">
              <a:extLst>
                <a:ext uri="{FF2B5EF4-FFF2-40B4-BE49-F238E27FC236}">
                  <a16:creationId xmlns:a16="http://schemas.microsoft.com/office/drawing/2014/main" id="{AF1B3FAA-C796-4BB8-A026-80CC45F5C60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8;p37">
              <a:extLst>
                <a:ext uri="{FF2B5EF4-FFF2-40B4-BE49-F238E27FC236}">
                  <a16:creationId xmlns:a16="http://schemas.microsoft.com/office/drawing/2014/main" id="{9CDD9764-92D2-4DB5-B681-A664BD956E6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9;p37">
              <a:extLst>
                <a:ext uri="{FF2B5EF4-FFF2-40B4-BE49-F238E27FC236}">
                  <a16:creationId xmlns:a16="http://schemas.microsoft.com/office/drawing/2014/main" id="{ED65BE37-8AE2-4A9E-9654-4B6EE33DDDD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0;p37">
              <a:extLst>
                <a:ext uri="{FF2B5EF4-FFF2-40B4-BE49-F238E27FC236}">
                  <a16:creationId xmlns:a16="http://schemas.microsoft.com/office/drawing/2014/main" id="{C4D8EA4E-1B76-458D-A42F-212F0E7C2D3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43;p37">
            <a:extLst>
              <a:ext uri="{FF2B5EF4-FFF2-40B4-BE49-F238E27FC236}">
                <a16:creationId xmlns:a16="http://schemas.microsoft.com/office/drawing/2014/main" id="{E984236E-996C-422A-B9A5-7247FD4C400B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63" name="Google Shape;344;p37">
              <a:extLst>
                <a:ext uri="{FF2B5EF4-FFF2-40B4-BE49-F238E27FC236}">
                  <a16:creationId xmlns:a16="http://schemas.microsoft.com/office/drawing/2014/main" id="{E9EC55F5-5B21-487C-BC7D-2007308FADE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5;p37">
              <a:extLst>
                <a:ext uri="{FF2B5EF4-FFF2-40B4-BE49-F238E27FC236}">
                  <a16:creationId xmlns:a16="http://schemas.microsoft.com/office/drawing/2014/main" id="{F6C913DB-7CED-4A5D-9346-76CA094E778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6;p37">
              <a:extLst>
                <a:ext uri="{FF2B5EF4-FFF2-40B4-BE49-F238E27FC236}">
                  <a16:creationId xmlns:a16="http://schemas.microsoft.com/office/drawing/2014/main" id="{1DDA0FA6-F77F-4609-A2FE-9A5A4E91F25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7;p37">
              <a:extLst>
                <a:ext uri="{FF2B5EF4-FFF2-40B4-BE49-F238E27FC236}">
                  <a16:creationId xmlns:a16="http://schemas.microsoft.com/office/drawing/2014/main" id="{75588C86-DE9F-42FE-81A8-9BD4F2E872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8;p37">
              <a:extLst>
                <a:ext uri="{FF2B5EF4-FFF2-40B4-BE49-F238E27FC236}">
                  <a16:creationId xmlns:a16="http://schemas.microsoft.com/office/drawing/2014/main" id="{C11567B1-666E-49B0-BECA-4419B4FFEB0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9;p37">
              <a:extLst>
                <a:ext uri="{FF2B5EF4-FFF2-40B4-BE49-F238E27FC236}">
                  <a16:creationId xmlns:a16="http://schemas.microsoft.com/office/drawing/2014/main" id="{A96EA05E-4C20-45D3-B58C-EC6670B8C5A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0;p37">
              <a:extLst>
                <a:ext uri="{FF2B5EF4-FFF2-40B4-BE49-F238E27FC236}">
                  <a16:creationId xmlns:a16="http://schemas.microsoft.com/office/drawing/2014/main" id="{EEF2C427-A427-4DC5-8C75-FE1C25A9F47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43;p37">
            <a:extLst>
              <a:ext uri="{FF2B5EF4-FFF2-40B4-BE49-F238E27FC236}">
                <a16:creationId xmlns:a16="http://schemas.microsoft.com/office/drawing/2014/main" id="{17E1F2C1-26B3-4D4D-A3EC-0057E3DFFD48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71" name="Google Shape;344;p37">
              <a:extLst>
                <a:ext uri="{FF2B5EF4-FFF2-40B4-BE49-F238E27FC236}">
                  <a16:creationId xmlns:a16="http://schemas.microsoft.com/office/drawing/2014/main" id="{B704185A-99EB-46FE-A19D-E956849694D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5;p37">
              <a:extLst>
                <a:ext uri="{FF2B5EF4-FFF2-40B4-BE49-F238E27FC236}">
                  <a16:creationId xmlns:a16="http://schemas.microsoft.com/office/drawing/2014/main" id="{2D3F466A-C2B8-4082-8766-A5D8C757833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6;p37">
              <a:extLst>
                <a:ext uri="{FF2B5EF4-FFF2-40B4-BE49-F238E27FC236}">
                  <a16:creationId xmlns:a16="http://schemas.microsoft.com/office/drawing/2014/main" id="{EA82B09C-B63C-4D74-A718-88959D9F49B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7;p37">
              <a:extLst>
                <a:ext uri="{FF2B5EF4-FFF2-40B4-BE49-F238E27FC236}">
                  <a16:creationId xmlns:a16="http://schemas.microsoft.com/office/drawing/2014/main" id="{96B96410-C1D9-4893-B8C6-2B0CB0D0D39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8;p37">
              <a:extLst>
                <a:ext uri="{FF2B5EF4-FFF2-40B4-BE49-F238E27FC236}">
                  <a16:creationId xmlns:a16="http://schemas.microsoft.com/office/drawing/2014/main" id="{9E2FCEF8-5154-4A2D-BDA8-5523490D3A4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9;p37">
              <a:extLst>
                <a:ext uri="{FF2B5EF4-FFF2-40B4-BE49-F238E27FC236}">
                  <a16:creationId xmlns:a16="http://schemas.microsoft.com/office/drawing/2014/main" id="{C9A97E7A-18D8-47CD-8F9A-776CE3AF837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0;p37">
              <a:extLst>
                <a:ext uri="{FF2B5EF4-FFF2-40B4-BE49-F238E27FC236}">
                  <a16:creationId xmlns:a16="http://schemas.microsoft.com/office/drawing/2014/main" id="{5EFAE058-F5C6-4AA4-8489-A8936035863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43;p37">
            <a:extLst>
              <a:ext uri="{FF2B5EF4-FFF2-40B4-BE49-F238E27FC236}">
                <a16:creationId xmlns:a16="http://schemas.microsoft.com/office/drawing/2014/main" id="{4BC9269C-FD84-4624-8C36-D47435CC056C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79" name="Google Shape;344;p37">
              <a:extLst>
                <a:ext uri="{FF2B5EF4-FFF2-40B4-BE49-F238E27FC236}">
                  <a16:creationId xmlns:a16="http://schemas.microsoft.com/office/drawing/2014/main" id="{36A305CE-0EF4-41C4-A097-20164636D7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5;p37">
              <a:extLst>
                <a:ext uri="{FF2B5EF4-FFF2-40B4-BE49-F238E27FC236}">
                  <a16:creationId xmlns:a16="http://schemas.microsoft.com/office/drawing/2014/main" id="{47A00638-D977-45A3-A213-FA1AD79F399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6;p37">
              <a:extLst>
                <a:ext uri="{FF2B5EF4-FFF2-40B4-BE49-F238E27FC236}">
                  <a16:creationId xmlns:a16="http://schemas.microsoft.com/office/drawing/2014/main" id="{CA467C79-509A-4C50-8E5D-DA33B2734F5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7;p37">
              <a:extLst>
                <a:ext uri="{FF2B5EF4-FFF2-40B4-BE49-F238E27FC236}">
                  <a16:creationId xmlns:a16="http://schemas.microsoft.com/office/drawing/2014/main" id="{48A99695-C25C-4094-A965-FC8DA60A167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8;p37">
              <a:extLst>
                <a:ext uri="{FF2B5EF4-FFF2-40B4-BE49-F238E27FC236}">
                  <a16:creationId xmlns:a16="http://schemas.microsoft.com/office/drawing/2014/main" id="{ACED3C6F-2569-4A88-95C1-A57204A1AC1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9;p37">
              <a:extLst>
                <a:ext uri="{FF2B5EF4-FFF2-40B4-BE49-F238E27FC236}">
                  <a16:creationId xmlns:a16="http://schemas.microsoft.com/office/drawing/2014/main" id="{5206BB90-FADC-4D36-AEAD-101136C3EF9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0;p37">
              <a:extLst>
                <a:ext uri="{FF2B5EF4-FFF2-40B4-BE49-F238E27FC236}">
                  <a16:creationId xmlns:a16="http://schemas.microsoft.com/office/drawing/2014/main" id="{8545F258-14A9-45A4-BCB0-0C0BBE2FDB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A86A129-ED7C-4FB2-AEDC-65BDCFE873FD}"/>
              </a:ext>
            </a:extLst>
          </p:cNvPr>
          <p:cNvGrpSpPr/>
          <p:nvPr/>
        </p:nvGrpSpPr>
        <p:grpSpPr>
          <a:xfrm>
            <a:off x="4507367" y="1387961"/>
            <a:ext cx="466794" cy="418128"/>
            <a:chOff x="1027817" y="980516"/>
            <a:chExt cx="466794" cy="418128"/>
          </a:xfrm>
        </p:grpSpPr>
        <p:grpSp>
          <p:nvGrpSpPr>
            <p:cNvPr id="88" name="Google Shape;662;p37">
              <a:extLst>
                <a:ext uri="{FF2B5EF4-FFF2-40B4-BE49-F238E27FC236}">
                  <a16:creationId xmlns:a16="http://schemas.microsoft.com/office/drawing/2014/main" id="{E7494236-D588-4B4C-ADC5-A66C4E9C4680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0" name="Google Shape;663;p37">
                <a:extLst>
                  <a:ext uri="{FF2B5EF4-FFF2-40B4-BE49-F238E27FC236}">
                    <a16:creationId xmlns:a16="http://schemas.microsoft.com/office/drawing/2014/main" id="{6B6FCA6A-0B74-4AB6-818F-86538376727B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Google Shape;664;p37">
                <a:extLst>
                  <a:ext uri="{FF2B5EF4-FFF2-40B4-BE49-F238E27FC236}">
                    <a16:creationId xmlns:a16="http://schemas.microsoft.com/office/drawing/2014/main" id="{A98EC87D-C96D-45DF-92F4-649FC9677DFF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Google Shape;665;p37">
                <a:extLst>
                  <a:ext uri="{FF2B5EF4-FFF2-40B4-BE49-F238E27FC236}">
                    <a16:creationId xmlns:a16="http://schemas.microsoft.com/office/drawing/2014/main" id="{8D71A757-080A-4D50-8197-0EB8F46570B1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2918D6-97BB-4650-8DAA-14E59B41B54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F63F873-F375-4E36-9A77-36B0857199A0}"/>
              </a:ext>
            </a:extLst>
          </p:cNvPr>
          <p:cNvGrpSpPr/>
          <p:nvPr/>
        </p:nvGrpSpPr>
        <p:grpSpPr>
          <a:xfrm>
            <a:off x="7190022" y="2986299"/>
            <a:ext cx="466794" cy="418128"/>
            <a:chOff x="1027817" y="980516"/>
            <a:chExt cx="466794" cy="418128"/>
          </a:xfrm>
        </p:grpSpPr>
        <p:grpSp>
          <p:nvGrpSpPr>
            <p:cNvPr id="94" name="Google Shape;662;p37">
              <a:extLst>
                <a:ext uri="{FF2B5EF4-FFF2-40B4-BE49-F238E27FC236}">
                  <a16:creationId xmlns:a16="http://schemas.microsoft.com/office/drawing/2014/main" id="{8D89A3DA-8E6E-4D3A-B995-EBE3DECD29A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6" name="Google Shape;663;p37">
                <a:extLst>
                  <a:ext uri="{FF2B5EF4-FFF2-40B4-BE49-F238E27FC236}">
                    <a16:creationId xmlns:a16="http://schemas.microsoft.com/office/drawing/2014/main" id="{52F84DAB-8A96-41BE-B05B-923328175529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Google Shape;664;p37">
                <a:extLst>
                  <a:ext uri="{FF2B5EF4-FFF2-40B4-BE49-F238E27FC236}">
                    <a16:creationId xmlns:a16="http://schemas.microsoft.com/office/drawing/2014/main" id="{8258CE57-527E-4664-AEA2-AD9BA5663626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Google Shape;665;p37">
                <a:extLst>
                  <a:ext uri="{FF2B5EF4-FFF2-40B4-BE49-F238E27FC236}">
                    <a16:creationId xmlns:a16="http://schemas.microsoft.com/office/drawing/2014/main" id="{007698C0-4423-43B9-8767-6BF69FFDCCE7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1FC60D-CB97-4E0D-ACEE-656BB538634C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C8D8FA1-536E-4976-AB6F-573AE82EC7DA}"/>
              </a:ext>
            </a:extLst>
          </p:cNvPr>
          <p:cNvCxnSpPr/>
          <p:nvPr/>
        </p:nvCxnSpPr>
        <p:spPr>
          <a:xfrm flipH="1">
            <a:off x="2549439" y="2536379"/>
            <a:ext cx="1137294" cy="91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1;p16">
            <a:extLst>
              <a:ext uri="{FF2B5EF4-FFF2-40B4-BE49-F238E27FC236}">
                <a16:creationId xmlns:a16="http://schemas.microsoft.com/office/drawing/2014/main" id="{A40B7162-A4A5-4EBE-ADD0-9859868F47A1}"/>
              </a:ext>
            </a:extLst>
          </p:cNvPr>
          <p:cNvSpPr txBox="1">
            <a:spLocks/>
          </p:cNvSpPr>
          <p:nvPr/>
        </p:nvSpPr>
        <p:spPr>
          <a:xfrm>
            <a:off x="950937" y="1339538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/>
              <a:t>pull</a:t>
            </a:r>
            <a:r>
              <a:rPr lang="ko-KR" altLang="en-US" sz="2800" dirty="0"/>
              <a:t>로</a:t>
            </a:r>
            <a:r>
              <a:rPr lang="en-US" altLang="ko-KR" sz="2800" dirty="0"/>
              <a:t> </a:t>
            </a:r>
            <a:r>
              <a:rPr lang="ko-KR" altLang="en-US" sz="2800" dirty="0"/>
              <a:t>동기화 후 </a:t>
            </a:r>
            <a:r>
              <a:rPr lang="en-US" altLang="ko-KR" sz="2800" dirty="0"/>
              <a:t>push</a:t>
            </a:r>
            <a:r>
              <a:rPr lang="ko-KR" altLang="en-US" sz="2800" dirty="0"/>
              <a:t>하기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F33BA10-8022-4722-8090-20CC2C0D891A}"/>
              </a:ext>
            </a:extLst>
          </p:cNvPr>
          <p:cNvGrpSpPr/>
          <p:nvPr/>
        </p:nvGrpSpPr>
        <p:grpSpPr>
          <a:xfrm>
            <a:off x="2181110" y="2983738"/>
            <a:ext cx="466794" cy="418128"/>
            <a:chOff x="1027817" y="980516"/>
            <a:chExt cx="466794" cy="418128"/>
          </a:xfrm>
        </p:grpSpPr>
        <p:grpSp>
          <p:nvGrpSpPr>
            <p:cNvPr id="126" name="Google Shape;662;p37">
              <a:extLst>
                <a:ext uri="{FF2B5EF4-FFF2-40B4-BE49-F238E27FC236}">
                  <a16:creationId xmlns:a16="http://schemas.microsoft.com/office/drawing/2014/main" id="{50E8949B-4FC9-490E-9746-F1E8F97FC4D9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128" name="Google Shape;663;p37">
                <a:extLst>
                  <a:ext uri="{FF2B5EF4-FFF2-40B4-BE49-F238E27FC236}">
                    <a16:creationId xmlns:a16="http://schemas.microsoft.com/office/drawing/2014/main" id="{009AB63B-9504-4BFB-B124-ADC82FF7F84E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Google Shape;664;p37">
                <a:extLst>
                  <a:ext uri="{FF2B5EF4-FFF2-40B4-BE49-F238E27FC236}">
                    <a16:creationId xmlns:a16="http://schemas.microsoft.com/office/drawing/2014/main" id="{7706EA95-350B-42F8-89B9-27E8A11718E2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Google Shape;665;p37">
                <a:extLst>
                  <a:ext uri="{FF2B5EF4-FFF2-40B4-BE49-F238E27FC236}">
                    <a16:creationId xmlns:a16="http://schemas.microsoft.com/office/drawing/2014/main" id="{177E6068-12AD-456D-B965-C3F3EBB9FE32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3470462-1D3B-49E9-9C9C-3F7848723CF8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F8E57D-28FE-4C65-8B3A-6B8C0EA8A96B}"/>
              </a:ext>
            </a:extLst>
          </p:cNvPr>
          <p:cNvGrpSpPr/>
          <p:nvPr/>
        </p:nvGrpSpPr>
        <p:grpSpPr>
          <a:xfrm>
            <a:off x="2552654" y="2986299"/>
            <a:ext cx="466794" cy="418128"/>
            <a:chOff x="1027817" y="980516"/>
            <a:chExt cx="466794" cy="418128"/>
          </a:xfrm>
        </p:grpSpPr>
        <p:grpSp>
          <p:nvGrpSpPr>
            <p:cNvPr id="142" name="Google Shape;662;p37">
              <a:extLst>
                <a:ext uri="{FF2B5EF4-FFF2-40B4-BE49-F238E27FC236}">
                  <a16:creationId xmlns:a16="http://schemas.microsoft.com/office/drawing/2014/main" id="{6ED9C640-B436-4DD8-A196-3BCEDF0D9BF0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144" name="Google Shape;663;p37">
                <a:extLst>
                  <a:ext uri="{FF2B5EF4-FFF2-40B4-BE49-F238E27FC236}">
                    <a16:creationId xmlns:a16="http://schemas.microsoft.com/office/drawing/2014/main" id="{3F8B09D0-FDE5-4911-A9AB-0E4F2E6FA32B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4;p37">
                <a:extLst>
                  <a:ext uri="{FF2B5EF4-FFF2-40B4-BE49-F238E27FC236}">
                    <a16:creationId xmlns:a16="http://schemas.microsoft.com/office/drawing/2014/main" id="{24A7774F-A950-48B9-AED8-667964E88A13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5;p37">
                <a:extLst>
                  <a:ext uri="{FF2B5EF4-FFF2-40B4-BE49-F238E27FC236}">
                    <a16:creationId xmlns:a16="http://schemas.microsoft.com/office/drawing/2014/main" id="{68272A20-69D3-4754-BF4B-467A3E4D6C54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BCFCF8F-7C08-4959-B4F5-F86789DB7565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0070C0"/>
                  </a:solidFill>
                </a:rPr>
                <a:t>변화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59EE020-DE6C-41FD-AC95-289CACB2BEF4}"/>
              </a:ext>
            </a:extLst>
          </p:cNvPr>
          <p:cNvGrpSpPr/>
          <p:nvPr/>
        </p:nvGrpSpPr>
        <p:grpSpPr>
          <a:xfrm>
            <a:off x="2549636" y="2983244"/>
            <a:ext cx="466794" cy="418128"/>
            <a:chOff x="1027817" y="980516"/>
            <a:chExt cx="466794" cy="418128"/>
          </a:xfrm>
        </p:grpSpPr>
        <p:grpSp>
          <p:nvGrpSpPr>
            <p:cNvPr id="118" name="Google Shape;662;p37">
              <a:extLst>
                <a:ext uri="{FF2B5EF4-FFF2-40B4-BE49-F238E27FC236}">
                  <a16:creationId xmlns:a16="http://schemas.microsoft.com/office/drawing/2014/main" id="{128E721B-8CB1-4146-94A1-9EA2E43AF236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120" name="Google Shape;663;p37">
                <a:extLst>
                  <a:ext uri="{FF2B5EF4-FFF2-40B4-BE49-F238E27FC236}">
                    <a16:creationId xmlns:a16="http://schemas.microsoft.com/office/drawing/2014/main" id="{469FFA8B-EBEC-4816-B20A-6C102A5D1603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64;p37">
                <a:extLst>
                  <a:ext uri="{FF2B5EF4-FFF2-40B4-BE49-F238E27FC236}">
                    <a16:creationId xmlns:a16="http://schemas.microsoft.com/office/drawing/2014/main" id="{5E562D0E-E2B6-47C4-A0B8-CB949D361CA6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65;p37">
                <a:extLst>
                  <a:ext uri="{FF2B5EF4-FFF2-40B4-BE49-F238E27FC236}">
                    <a16:creationId xmlns:a16="http://schemas.microsoft.com/office/drawing/2014/main" id="{3C4E632D-F9B6-48FB-8929-959C488ECFC4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1C8AA2-DADC-4FF1-95D2-09B66FD60461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0070C0"/>
                  </a:solidFill>
                </a:rPr>
                <a:t>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8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15642 -0.2018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 변했는데 원격 저장소도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grpSp>
        <p:nvGrpSpPr>
          <p:cNvPr id="5" name="Google Shape;441;p37">
            <a:extLst>
              <a:ext uri="{FF2B5EF4-FFF2-40B4-BE49-F238E27FC236}">
                <a16:creationId xmlns:a16="http://schemas.microsoft.com/office/drawing/2014/main" id="{04E0AA3C-00C5-44B1-93D3-E80384FDAC04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6" name="Google Shape;442;p37">
              <a:extLst>
                <a:ext uri="{FF2B5EF4-FFF2-40B4-BE49-F238E27FC236}">
                  <a16:creationId xmlns:a16="http://schemas.microsoft.com/office/drawing/2014/main" id="{C0948162-796A-435B-B0A5-46FE0899C25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37">
              <a:extLst>
                <a:ext uri="{FF2B5EF4-FFF2-40B4-BE49-F238E27FC236}">
                  <a16:creationId xmlns:a16="http://schemas.microsoft.com/office/drawing/2014/main" id="{DB854F5E-1064-4B7B-9B9C-499EBB739EAE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B6239C-039B-441B-A537-86A0380F90AF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9" name="Google Shape;729;p37">
              <a:extLst>
                <a:ext uri="{FF2B5EF4-FFF2-40B4-BE49-F238E27FC236}">
                  <a16:creationId xmlns:a16="http://schemas.microsoft.com/office/drawing/2014/main" id="{A064B8AD-FC1B-42B7-A812-C328AEB17303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2" name="Google Shape;730;p37">
                <a:extLst>
                  <a:ext uri="{FF2B5EF4-FFF2-40B4-BE49-F238E27FC236}">
                    <a16:creationId xmlns:a16="http://schemas.microsoft.com/office/drawing/2014/main" id="{E73CC13A-C78F-4430-A933-E7F9C88066DD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1;p37">
                <a:extLst>
                  <a:ext uri="{FF2B5EF4-FFF2-40B4-BE49-F238E27FC236}">
                    <a16:creationId xmlns:a16="http://schemas.microsoft.com/office/drawing/2014/main" id="{334CC153-6998-4892-B205-1F41F88FAEAF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2;p37">
                <a:extLst>
                  <a:ext uri="{FF2B5EF4-FFF2-40B4-BE49-F238E27FC236}">
                    <a16:creationId xmlns:a16="http://schemas.microsoft.com/office/drawing/2014/main" id="{227FE41A-A5BB-455A-B65B-9AA7999530F3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3;p37">
                <a:extLst>
                  <a:ext uri="{FF2B5EF4-FFF2-40B4-BE49-F238E27FC236}">
                    <a16:creationId xmlns:a16="http://schemas.microsoft.com/office/drawing/2014/main" id="{770DFC8E-9AA1-4C1A-871A-DB78B19F9AF5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4;p37">
                <a:extLst>
                  <a:ext uri="{FF2B5EF4-FFF2-40B4-BE49-F238E27FC236}">
                    <a16:creationId xmlns:a16="http://schemas.microsoft.com/office/drawing/2014/main" id="{4E034920-2287-473A-B535-28EFC7C5FC2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ED323-0760-426D-AAE9-A4186C69D530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7" name="Google Shape;441;p37">
            <a:extLst>
              <a:ext uri="{FF2B5EF4-FFF2-40B4-BE49-F238E27FC236}">
                <a16:creationId xmlns:a16="http://schemas.microsoft.com/office/drawing/2014/main" id="{4BBBBE65-B92F-4D6F-81BE-A67488F620F5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8" name="Google Shape;442;p37">
              <a:extLst>
                <a:ext uri="{FF2B5EF4-FFF2-40B4-BE49-F238E27FC236}">
                  <a16:creationId xmlns:a16="http://schemas.microsoft.com/office/drawing/2014/main" id="{04C6B3C4-C642-4AF0-8818-2C95D2D2193F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3;p37">
              <a:extLst>
                <a:ext uri="{FF2B5EF4-FFF2-40B4-BE49-F238E27FC236}">
                  <a16:creationId xmlns:a16="http://schemas.microsoft.com/office/drawing/2014/main" id="{BCE2C2EF-8B45-4BBF-8DA6-F052DDE3DB2D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1;p37">
            <a:extLst>
              <a:ext uri="{FF2B5EF4-FFF2-40B4-BE49-F238E27FC236}">
                <a16:creationId xmlns:a16="http://schemas.microsoft.com/office/drawing/2014/main" id="{E8ED9281-F602-40B4-AC03-DC826DFD3F14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1" name="Google Shape;442;p37">
              <a:extLst>
                <a:ext uri="{FF2B5EF4-FFF2-40B4-BE49-F238E27FC236}">
                  <a16:creationId xmlns:a16="http://schemas.microsoft.com/office/drawing/2014/main" id="{AB222CD5-CB97-4BF3-BCAD-3764807E54FD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;p37">
              <a:extLst>
                <a:ext uri="{FF2B5EF4-FFF2-40B4-BE49-F238E27FC236}">
                  <a16:creationId xmlns:a16="http://schemas.microsoft.com/office/drawing/2014/main" id="{D51F93D7-B930-4AF5-9007-B8334070296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AAE718-F7A5-4418-BA1C-0EF29E1DFE23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4" name="Google Shape;729;p37">
              <a:extLst>
                <a:ext uri="{FF2B5EF4-FFF2-40B4-BE49-F238E27FC236}">
                  <a16:creationId xmlns:a16="http://schemas.microsoft.com/office/drawing/2014/main" id="{D2BFFF5D-3B7F-4B57-A0EB-6B0EA5F0B7FD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26" name="Google Shape;730;p37">
                <a:extLst>
                  <a:ext uri="{FF2B5EF4-FFF2-40B4-BE49-F238E27FC236}">
                    <a16:creationId xmlns:a16="http://schemas.microsoft.com/office/drawing/2014/main" id="{1AF58BC5-02F9-4EA4-9B7C-B96518377C21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31;p37">
                <a:extLst>
                  <a:ext uri="{FF2B5EF4-FFF2-40B4-BE49-F238E27FC236}">
                    <a16:creationId xmlns:a16="http://schemas.microsoft.com/office/drawing/2014/main" id="{1EAEC739-EEDC-4793-BFE6-10BDAB0EE133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2;p37">
                <a:extLst>
                  <a:ext uri="{FF2B5EF4-FFF2-40B4-BE49-F238E27FC236}">
                    <a16:creationId xmlns:a16="http://schemas.microsoft.com/office/drawing/2014/main" id="{9B683461-BB89-4A12-BB03-52EEBCC4966F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3;p37">
                <a:extLst>
                  <a:ext uri="{FF2B5EF4-FFF2-40B4-BE49-F238E27FC236}">
                    <a16:creationId xmlns:a16="http://schemas.microsoft.com/office/drawing/2014/main" id="{D0B0FE77-5B02-4E27-BC00-E655E3CCDC00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4;p37">
                <a:extLst>
                  <a:ext uri="{FF2B5EF4-FFF2-40B4-BE49-F238E27FC236}">
                    <a16:creationId xmlns:a16="http://schemas.microsoft.com/office/drawing/2014/main" id="{DD6F9DDB-2EBF-4F18-AFFB-A46BEA30331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01F0D7-A351-47AC-A28D-2FA9C6D9AA50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965564-B18A-45C8-91F6-E0E75DE6747F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2" name="Google Shape;729;p37">
              <a:extLst>
                <a:ext uri="{FF2B5EF4-FFF2-40B4-BE49-F238E27FC236}">
                  <a16:creationId xmlns:a16="http://schemas.microsoft.com/office/drawing/2014/main" id="{4D613913-CFC6-423B-8426-29ACDE19A65C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4" name="Google Shape;730;p37">
                <a:extLst>
                  <a:ext uri="{FF2B5EF4-FFF2-40B4-BE49-F238E27FC236}">
                    <a16:creationId xmlns:a16="http://schemas.microsoft.com/office/drawing/2014/main" id="{2E520FD4-9474-4FC9-97BD-043CF326226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1;p37">
                <a:extLst>
                  <a:ext uri="{FF2B5EF4-FFF2-40B4-BE49-F238E27FC236}">
                    <a16:creationId xmlns:a16="http://schemas.microsoft.com/office/drawing/2014/main" id="{865D62BA-6779-4F17-8D42-F06F3E409126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2;p37">
                <a:extLst>
                  <a:ext uri="{FF2B5EF4-FFF2-40B4-BE49-F238E27FC236}">
                    <a16:creationId xmlns:a16="http://schemas.microsoft.com/office/drawing/2014/main" id="{97DB5D0B-D09A-4449-91C0-E956B5547B25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3;p37">
                <a:extLst>
                  <a:ext uri="{FF2B5EF4-FFF2-40B4-BE49-F238E27FC236}">
                    <a16:creationId xmlns:a16="http://schemas.microsoft.com/office/drawing/2014/main" id="{6288DDB5-6875-4FEA-912B-F711CB44A479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4;p37">
                <a:extLst>
                  <a:ext uri="{FF2B5EF4-FFF2-40B4-BE49-F238E27FC236}">
                    <a16:creationId xmlns:a16="http://schemas.microsoft.com/office/drawing/2014/main" id="{2703DAA6-61ED-42CE-A3E7-16C7EEF98A2F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BF1F67-E5FF-4AD1-B56B-5517DA9B1888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B62B18-2E65-42F0-8B73-FF4B36ED148A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0" name="Google Shape;729;p37">
              <a:extLst>
                <a:ext uri="{FF2B5EF4-FFF2-40B4-BE49-F238E27FC236}">
                  <a16:creationId xmlns:a16="http://schemas.microsoft.com/office/drawing/2014/main" id="{E21A217F-75B0-4180-8486-3B88370F20B4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2" name="Google Shape;730;p37">
                <a:extLst>
                  <a:ext uri="{FF2B5EF4-FFF2-40B4-BE49-F238E27FC236}">
                    <a16:creationId xmlns:a16="http://schemas.microsoft.com/office/drawing/2014/main" id="{391C64D6-1C5D-4B27-BAEA-256F2D39A7FF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1;p37">
                <a:extLst>
                  <a:ext uri="{FF2B5EF4-FFF2-40B4-BE49-F238E27FC236}">
                    <a16:creationId xmlns:a16="http://schemas.microsoft.com/office/drawing/2014/main" id="{C35F4CE8-66BA-4EF8-8EC2-C9F3D323D204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2;p37">
                <a:extLst>
                  <a:ext uri="{FF2B5EF4-FFF2-40B4-BE49-F238E27FC236}">
                    <a16:creationId xmlns:a16="http://schemas.microsoft.com/office/drawing/2014/main" id="{A9CBB234-16E6-41E8-8C40-490995B03364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3;p37">
                <a:extLst>
                  <a:ext uri="{FF2B5EF4-FFF2-40B4-BE49-F238E27FC236}">
                    <a16:creationId xmlns:a16="http://schemas.microsoft.com/office/drawing/2014/main" id="{452A3E56-393D-4FA4-ACFE-EF6851849C31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4;p37">
                <a:extLst>
                  <a:ext uri="{FF2B5EF4-FFF2-40B4-BE49-F238E27FC236}">
                    <a16:creationId xmlns:a16="http://schemas.microsoft.com/office/drawing/2014/main" id="{AF99CE42-DE84-4C8C-8F27-E7C6F1F3432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3653EC-AE0F-4530-B001-972678CBD5E4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7" name="Google Shape;343;p37">
            <a:extLst>
              <a:ext uri="{FF2B5EF4-FFF2-40B4-BE49-F238E27FC236}">
                <a16:creationId xmlns:a16="http://schemas.microsoft.com/office/drawing/2014/main" id="{43D84E90-08E7-4A4B-9F27-3522A03AFDDB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48" name="Google Shape;344;p37">
              <a:extLst>
                <a:ext uri="{FF2B5EF4-FFF2-40B4-BE49-F238E27FC236}">
                  <a16:creationId xmlns:a16="http://schemas.microsoft.com/office/drawing/2014/main" id="{53C50A92-9CEC-4FCF-BA91-669E75A5811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5;p37">
              <a:extLst>
                <a:ext uri="{FF2B5EF4-FFF2-40B4-BE49-F238E27FC236}">
                  <a16:creationId xmlns:a16="http://schemas.microsoft.com/office/drawing/2014/main" id="{F4E084B9-5B8A-4686-9373-A765F6D44DA8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6;p37">
              <a:extLst>
                <a:ext uri="{FF2B5EF4-FFF2-40B4-BE49-F238E27FC236}">
                  <a16:creationId xmlns:a16="http://schemas.microsoft.com/office/drawing/2014/main" id="{C49386B7-AE70-4F1F-A444-DC02BDA8553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7;p37">
              <a:extLst>
                <a:ext uri="{FF2B5EF4-FFF2-40B4-BE49-F238E27FC236}">
                  <a16:creationId xmlns:a16="http://schemas.microsoft.com/office/drawing/2014/main" id="{3970256B-1EF6-4729-9B99-A5F3683B6BB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8;p37">
              <a:extLst>
                <a:ext uri="{FF2B5EF4-FFF2-40B4-BE49-F238E27FC236}">
                  <a16:creationId xmlns:a16="http://schemas.microsoft.com/office/drawing/2014/main" id="{29E36CCC-6188-41F7-8638-FBA315BD018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9;p37">
              <a:extLst>
                <a:ext uri="{FF2B5EF4-FFF2-40B4-BE49-F238E27FC236}">
                  <a16:creationId xmlns:a16="http://schemas.microsoft.com/office/drawing/2014/main" id="{825799B2-C386-45AD-8090-7866FDD4440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;p37">
              <a:extLst>
                <a:ext uri="{FF2B5EF4-FFF2-40B4-BE49-F238E27FC236}">
                  <a16:creationId xmlns:a16="http://schemas.microsoft.com/office/drawing/2014/main" id="{6FEB2C61-93A4-4F3A-8F25-0B5C91983D7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343;p37">
            <a:extLst>
              <a:ext uri="{FF2B5EF4-FFF2-40B4-BE49-F238E27FC236}">
                <a16:creationId xmlns:a16="http://schemas.microsoft.com/office/drawing/2014/main" id="{F3586806-09DD-4300-A8AE-C4427B957C3A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56" name="Google Shape;344;p37">
              <a:extLst>
                <a:ext uri="{FF2B5EF4-FFF2-40B4-BE49-F238E27FC236}">
                  <a16:creationId xmlns:a16="http://schemas.microsoft.com/office/drawing/2014/main" id="{8994BF86-D435-4C3F-8220-C8A547D028ED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5;p37">
              <a:extLst>
                <a:ext uri="{FF2B5EF4-FFF2-40B4-BE49-F238E27FC236}">
                  <a16:creationId xmlns:a16="http://schemas.microsoft.com/office/drawing/2014/main" id="{CE311907-0376-4272-A1B3-B468000D108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6;p37">
              <a:extLst>
                <a:ext uri="{FF2B5EF4-FFF2-40B4-BE49-F238E27FC236}">
                  <a16:creationId xmlns:a16="http://schemas.microsoft.com/office/drawing/2014/main" id="{EC49CD23-F4A5-4747-924C-FD928F63B0C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;p37">
              <a:extLst>
                <a:ext uri="{FF2B5EF4-FFF2-40B4-BE49-F238E27FC236}">
                  <a16:creationId xmlns:a16="http://schemas.microsoft.com/office/drawing/2014/main" id="{563301FE-9784-4050-8422-EE224602E464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8;p37">
              <a:extLst>
                <a:ext uri="{FF2B5EF4-FFF2-40B4-BE49-F238E27FC236}">
                  <a16:creationId xmlns:a16="http://schemas.microsoft.com/office/drawing/2014/main" id="{C1F13612-6D8D-4500-96B7-F1ACA6A91B3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;p37">
              <a:extLst>
                <a:ext uri="{FF2B5EF4-FFF2-40B4-BE49-F238E27FC236}">
                  <a16:creationId xmlns:a16="http://schemas.microsoft.com/office/drawing/2014/main" id="{48A80779-DE6D-4A94-809D-CA262B789E9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0;p37">
              <a:extLst>
                <a:ext uri="{FF2B5EF4-FFF2-40B4-BE49-F238E27FC236}">
                  <a16:creationId xmlns:a16="http://schemas.microsoft.com/office/drawing/2014/main" id="{0BA45142-BD44-4A24-BFB5-0737A2942384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343;p37">
            <a:extLst>
              <a:ext uri="{FF2B5EF4-FFF2-40B4-BE49-F238E27FC236}">
                <a16:creationId xmlns:a16="http://schemas.microsoft.com/office/drawing/2014/main" id="{BF563D7D-4B8D-45A1-88AA-B1969A8E4E32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64" name="Google Shape;344;p37">
              <a:extLst>
                <a:ext uri="{FF2B5EF4-FFF2-40B4-BE49-F238E27FC236}">
                  <a16:creationId xmlns:a16="http://schemas.microsoft.com/office/drawing/2014/main" id="{883099F2-16F5-468E-9AD8-5E7365A85F32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5;p37">
              <a:extLst>
                <a:ext uri="{FF2B5EF4-FFF2-40B4-BE49-F238E27FC236}">
                  <a16:creationId xmlns:a16="http://schemas.microsoft.com/office/drawing/2014/main" id="{2E341337-149B-4099-AB35-6EA5A739888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6;p37">
              <a:extLst>
                <a:ext uri="{FF2B5EF4-FFF2-40B4-BE49-F238E27FC236}">
                  <a16:creationId xmlns:a16="http://schemas.microsoft.com/office/drawing/2014/main" id="{2A77A9F0-A118-4050-9CF3-830AE4FFFC9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7;p37">
              <a:extLst>
                <a:ext uri="{FF2B5EF4-FFF2-40B4-BE49-F238E27FC236}">
                  <a16:creationId xmlns:a16="http://schemas.microsoft.com/office/drawing/2014/main" id="{F81EC0FB-D036-47E2-A326-FD273F40BBF4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8;p37">
              <a:extLst>
                <a:ext uri="{FF2B5EF4-FFF2-40B4-BE49-F238E27FC236}">
                  <a16:creationId xmlns:a16="http://schemas.microsoft.com/office/drawing/2014/main" id="{8CC16AF6-AA52-43FE-867D-5D7481ED6F0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9;p37">
              <a:extLst>
                <a:ext uri="{FF2B5EF4-FFF2-40B4-BE49-F238E27FC236}">
                  <a16:creationId xmlns:a16="http://schemas.microsoft.com/office/drawing/2014/main" id="{4F89D400-7532-4E25-B261-7DDDA721A06C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0;p37">
              <a:extLst>
                <a:ext uri="{FF2B5EF4-FFF2-40B4-BE49-F238E27FC236}">
                  <a16:creationId xmlns:a16="http://schemas.microsoft.com/office/drawing/2014/main" id="{A8B6C81F-8E90-4DC9-9DDF-FA626838DF5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343;p37">
            <a:extLst>
              <a:ext uri="{FF2B5EF4-FFF2-40B4-BE49-F238E27FC236}">
                <a16:creationId xmlns:a16="http://schemas.microsoft.com/office/drawing/2014/main" id="{8CAAC8EE-BC52-441F-A708-A79C32A63B8D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72" name="Google Shape;344;p37">
              <a:extLst>
                <a:ext uri="{FF2B5EF4-FFF2-40B4-BE49-F238E27FC236}">
                  <a16:creationId xmlns:a16="http://schemas.microsoft.com/office/drawing/2014/main" id="{F57E2847-3143-4B16-9DD3-2782B41B2BC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5;p37">
              <a:extLst>
                <a:ext uri="{FF2B5EF4-FFF2-40B4-BE49-F238E27FC236}">
                  <a16:creationId xmlns:a16="http://schemas.microsoft.com/office/drawing/2014/main" id="{9C485894-2161-4A05-83A7-B4A9BDB4213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6;p37">
              <a:extLst>
                <a:ext uri="{FF2B5EF4-FFF2-40B4-BE49-F238E27FC236}">
                  <a16:creationId xmlns:a16="http://schemas.microsoft.com/office/drawing/2014/main" id="{0243C284-43E4-4ACD-A838-808EB3105A6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7;p37">
              <a:extLst>
                <a:ext uri="{FF2B5EF4-FFF2-40B4-BE49-F238E27FC236}">
                  <a16:creationId xmlns:a16="http://schemas.microsoft.com/office/drawing/2014/main" id="{D4556698-08B9-408E-8BE5-ADC151CA968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8;p37">
              <a:extLst>
                <a:ext uri="{FF2B5EF4-FFF2-40B4-BE49-F238E27FC236}">
                  <a16:creationId xmlns:a16="http://schemas.microsoft.com/office/drawing/2014/main" id="{C32E8555-F1D9-4D40-9CCC-B74201E4519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9;p37">
              <a:extLst>
                <a:ext uri="{FF2B5EF4-FFF2-40B4-BE49-F238E27FC236}">
                  <a16:creationId xmlns:a16="http://schemas.microsoft.com/office/drawing/2014/main" id="{1137AEA1-C380-46F1-B295-868B62310821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0;p37">
              <a:extLst>
                <a:ext uri="{FF2B5EF4-FFF2-40B4-BE49-F238E27FC236}">
                  <a16:creationId xmlns:a16="http://schemas.microsoft.com/office/drawing/2014/main" id="{818CF733-87E7-4EB1-A7DF-50E40463E486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AC742D0-E82B-442C-92F5-57F49F353358}"/>
              </a:ext>
            </a:extLst>
          </p:cNvPr>
          <p:cNvGrpSpPr/>
          <p:nvPr/>
        </p:nvGrpSpPr>
        <p:grpSpPr>
          <a:xfrm>
            <a:off x="4507367" y="1387961"/>
            <a:ext cx="466794" cy="418128"/>
            <a:chOff x="1027817" y="980516"/>
            <a:chExt cx="466794" cy="418128"/>
          </a:xfrm>
        </p:grpSpPr>
        <p:grpSp>
          <p:nvGrpSpPr>
            <p:cNvPr id="80" name="Google Shape;662;p37">
              <a:extLst>
                <a:ext uri="{FF2B5EF4-FFF2-40B4-BE49-F238E27FC236}">
                  <a16:creationId xmlns:a16="http://schemas.microsoft.com/office/drawing/2014/main" id="{7E66A9CC-E5AD-4736-A6A3-07B433C3B7A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82" name="Google Shape;663;p37">
                <a:extLst>
                  <a:ext uri="{FF2B5EF4-FFF2-40B4-BE49-F238E27FC236}">
                    <a16:creationId xmlns:a16="http://schemas.microsoft.com/office/drawing/2014/main" id="{C4AB7E45-70AF-485D-BCAB-A034A5036E5F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Google Shape;664;p37">
                <a:extLst>
                  <a:ext uri="{FF2B5EF4-FFF2-40B4-BE49-F238E27FC236}">
                    <a16:creationId xmlns:a16="http://schemas.microsoft.com/office/drawing/2014/main" id="{B58C52F3-4CB7-40F9-B0E6-C3C3F477A49F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Google Shape;665;p37">
                <a:extLst>
                  <a:ext uri="{FF2B5EF4-FFF2-40B4-BE49-F238E27FC236}">
                    <a16:creationId xmlns:a16="http://schemas.microsoft.com/office/drawing/2014/main" id="{FB1FF3AE-357F-49AA-B409-06508C4EB2D0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1F70026-1D4F-455C-8FF9-50974983FBF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BC6597F-5E86-468C-AED8-674BBB8127BD}"/>
              </a:ext>
            </a:extLst>
          </p:cNvPr>
          <p:cNvGrpSpPr/>
          <p:nvPr/>
        </p:nvGrpSpPr>
        <p:grpSpPr>
          <a:xfrm>
            <a:off x="7190022" y="2986299"/>
            <a:ext cx="466794" cy="418128"/>
            <a:chOff x="1027817" y="980516"/>
            <a:chExt cx="466794" cy="418128"/>
          </a:xfrm>
        </p:grpSpPr>
        <p:grpSp>
          <p:nvGrpSpPr>
            <p:cNvPr id="86" name="Google Shape;662;p37">
              <a:extLst>
                <a:ext uri="{FF2B5EF4-FFF2-40B4-BE49-F238E27FC236}">
                  <a16:creationId xmlns:a16="http://schemas.microsoft.com/office/drawing/2014/main" id="{265C31EF-C2BA-44AB-AE0A-8EB211235D09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88" name="Google Shape;663;p37">
                <a:extLst>
                  <a:ext uri="{FF2B5EF4-FFF2-40B4-BE49-F238E27FC236}">
                    <a16:creationId xmlns:a16="http://schemas.microsoft.com/office/drawing/2014/main" id="{80419509-A8BA-4C31-96BB-4941B8FB2CD8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Google Shape;664;p37">
                <a:extLst>
                  <a:ext uri="{FF2B5EF4-FFF2-40B4-BE49-F238E27FC236}">
                    <a16:creationId xmlns:a16="http://schemas.microsoft.com/office/drawing/2014/main" id="{A3F75BE5-C56C-4B09-8179-F2B89B2E5A1D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Google Shape;665;p37">
                <a:extLst>
                  <a:ext uri="{FF2B5EF4-FFF2-40B4-BE49-F238E27FC236}">
                    <a16:creationId xmlns:a16="http://schemas.microsoft.com/office/drawing/2014/main" id="{EF81F128-CC20-41A7-9545-898F9185A544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D60EB2-8215-4993-89F3-BDA95898A52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1A9C5C8-01F4-48D7-BA5D-76032A04BF42}"/>
              </a:ext>
            </a:extLst>
          </p:cNvPr>
          <p:cNvGrpSpPr/>
          <p:nvPr/>
        </p:nvGrpSpPr>
        <p:grpSpPr>
          <a:xfrm>
            <a:off x="2224489" y="2986299"/>
            <a:ext cx="466794" cy="418128"/>
            <a:chOff x="1027817" y="980516"/>
            <a:chExt cx="466794" cy="418128"/>
          </a:xfrm>
        </p:grpSpPr>
        <p:grpSp>
          <p:nvGrpSpPr>
            <p:cNvPr id="92" name="Google Shape;662;p37">
              <a:extLst>
                <a:ext uri="{FF2B5EF4-FFF2-40B4-BE49-F238E27FC236}">
                  <a16:creationId xmlns:a16="http://schemas.microsoft.com/office/drawing/2014/main" id="{8BC63468-CDC9-47D1-9589-7D6FF53E426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4" name="Google Shape;663;p37">
                <a:extLst>
                  <a:ext uri="{FF2B5EF4-FFF2-40B4-BE49-F238E27FC236}">
                    <a16:creationId xmlns:a16="http://schemas.microsoft.com/office/drawing/2014/main" id="{2FA81AC1-84D0-40DE-8759-712D93EDED4F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64;p37">
                <a:extLst>
                  <a:ext uri="{FF2B5EF4-FFF2-40B4-BE49-F238E27FC236}">
                    <a16:creationId xmlns:a16="http://schemas.microsoft.com/office/drawing/2014/main" id="{A7EAAED1-7EC3-4904-A616-DB3BBC207DD4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65;p37">
                <a:extLst>
                  <a:ext uri="{FF2B5EF4-FFF2-40B4-BE49-F238E27FC236}">
                    <a16:creationId xmlns:a16="http://schemas.microsoft.com/office/drawing/2014/main" id="{CBDF8178-C81D-483D-860D-2EB165F5C8CE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D0E4CB-6389-4EB2-BF2C-79E7ADD61578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0070C0"/>
                  </a:solidFill>
                </a:rPr>
                <a:t>변화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 변했는데 원격 저장소도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210114" y="1490415"/>
            <a:ext cx="10538293" cy="282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>
              <a:lnSpc>
                <a:spcPct val="200000"/>
              </a:lnSpc>
              <a:buFont typeface="PT Serif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Collaborator</a:t>
            </a:r>
            <a:endParaRPr lang="en-US" altLang="ko-KR" dirty="0"/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dirty="0"/>
              <a:t>pull request </a:t>
            </a:r>
            <a:r>
              <a:rPr lang="ko-KR" altLang="en-US" dirty="0">
                <a:sym typeface="Wingdings" panose="05000000000000000000" pitchFamily="2" charset="2"/>
              </a:rPr>
              <a:t>를 통한</a:t>
            </a:r>
            <a:r>
              <a:rPr lang="en-US" altLang="ko-KR" dirty="0">
                <a:sym typeface="Wingdings" panose="05000000000000000000" pitchFamily="2" charset="2"/>
              </a:rPr>
              <a:t> merge</a:t>
            </a:r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strike="sngStrike" dirty="0">
                <a:sym typeface="Wingdings" panose="05000000000000000000" pitchFamily="2" charset="2"/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5749023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 변했는데 원격 저장소도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210114" y="1490415"/>
            <a:ext cx="10538293" cy="282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>
              <a:lnSpc>
                <a:spcPct val="200000"/>
              </a:lnSpc>
              <a:buFont typeface="PT Serif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Collaborator</a:t>
            </a:r>
            <a:endParaRPr lang="en-US" altLang="ko-KR" dirty="0"/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dirty="0"/>
              <a:t>pull request </a:t>
            </a:r>
            <a:r>
              <a:rPr lang="ko-KR" altLang="en-US" dirty="0">
                <a:sym typeface="Wingdings" panose="05000000000000000000" pitchFamily="2" charset="2"/>
              </a:rPr>
              <a:t>를 통한</a:t>
            </a:r>
            <a:r>
              <a:rPr lang="en-US" altLang="ko-KR" dirty="0">
                <a:sym typeface="Wingdings" panose="05000000000000000000" pitchFamily="2" charset="2"/>
              </a:rPr>
              <a:t> merge</a:t>
            </a:r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strike="sngStrike" dirty="0">
                <a:sym typeface="Wingdings" panose="05000000000000000000" pitchFamily="2" charset="2"/>
              </a:rPr>
              <a:t>rebase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39E06-33C3-4432-9F9E-EEB9C3A3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6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2. Pull Request </a:t>
            </a:r>
            <a:r>
              <a:rPr lang="ko-KR" altLang="en-US" sz="2800" dirty="0"/>
              <a:t>보내기</a:t>
            </a: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A46A0838-D955-435D-BC52-1754F7EFD336}"/>
              </a:ext>
            </a:extLst>
          </p:cNvPr>
          <p:cNvSpPr txBox="1">
            <a:spLocks/>
          </p:cNvSpPr>
          <p:nvPr/>
        </p:nvSpPr>
        <p:spPr>
          <a:xfrm>
            <a:off x="1164069" y="29817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dirty="0"/>
              <a:t>== branch </a:t>
            </a:r>
            <a:r>
              <a:rPr lang="ko-KR" altLang="en-US" dirty="0"/>
              <a:t>나눠서 작업 후 요청 보내기</a:t>
            </a:r>
          </a:p>
        </p:txBody>
      </p:sp>
    </p:spTree>
    <p:extLst>
      <p:ext uri="{BB962C8B-B14F-4D97-AF65-F5344CB8AC3E}">
        <p14:creationId xmlns:p14="http://schemas.microsoft.com/office/powerpoint/2010/main" val="24165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내 계정으로 </a:t>
            </a:r>
            <a:r>
              <a:rPr lang="ko-KR" altLang="en-US" sz="2000" dirty="0">
                <a:solidFill>
                  <a:srgbClr val="FF0000"/>
                </a:solidFill>
              </a:rPr>
              <a:t>갖고온다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내 컴퓨터로 </a:t>
            </a:r>
            <a:r>
              <a:rPr lang="ko-KR" altLang="en-US" sz="2000" dirty="0">
                <a:solidFill>
                  <a:srgbClr val="FF0000"/>
                </a:solidFill>
              </a:rPr>
              <a:t>코드를 받아온다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새로운 </a:t>
            </a:r>
            <a:r>
              <a:rPr lang="en-US" altLang="ko-KR" sz="2000" dirty="0"/>
              <a:t>branch (</a:t>
            </a:r>
            <a:r>
              <a:rPr lang="ko-KR" altLang="en-US" sz="2000" dirty="0">
                <a:solidFill>
                  <a:srgbClr val="FF0000"/>
                </a:solidFill>
              </a:rPr>
              <a:t>분기</a:t>
            </a:r>
            <a:r>
              <a:rPr lang="en-US" altLang="ko-KR" sz="2000" dirty="0"/>
              <a:t>)</a:t>
            </a:r>
            <a:r>
              <a:rPr lang="ko-KR" altLang="en-US" sz="2000" dirty="0"/>
              <a:t>만든다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05509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내 컴퓨터로 </a:t>
            </a:r>
            <a:r>
              <a:rPr lang="ko-KR" altLang="en-US" sz="2000" dirty="0">
                <a:solidFill>
                  <a:srgbClr val="FF0000"/>
                </a:solidFill>
              </a:rPr>
              <a:t>코드를 받아온다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새로운 </a:t>
            </a:r>
            <a:r>
              <a:rPr lang="en-US" altLang="ko-KR" sz="2000" dirty="0"/>
              <a:t>branch (</a:t>
            </a:r>
            <a:r>
              <a:rPr lang="ko-KR" altLang="en-US" sz="2000" dirty="0">
                <a:solidFill>
                  <a:srgbClr val="FF0000"/>
                </a:solidFill>
              </a:rPr>
              <a:t>분기</a:t>
            </a:r>
            <a:r>
              <a:rPr lang="en-US" altLang="ko-KR" sz="2000" dirty="0"/>
              <a:t>)</a:t>
            </a:r>
            <a:r>
              <a:rPr lang="ko-KR" altLang="en-US" sz="2000" dirty="0"/>
              <a:t>만든다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88653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clone &lt;</a:t>
            </a:r>
            <a:r>
              <a:rPr lang="en-US" altLang="ko-KR" sz="2000" dirty="0" err="1">
                <a:solidFill>
                  <a:schemeClr val="tx1"/>
                </a:solidFill>
              </a:rPr>
              <a:t>url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새로운 </a:t>
            </a:r>
            <a:r>
              <a:rPr lang="en-US" altLang="ko-KR" sz="2000" dirty="0"/>
              <a:t>branch (</a:t>
            </a:r>
            <a:r>
              <a:rPr lang="ko-KR" altLang="en-US" sz="2000" dirty="0">
                <a:solidFill>
                  <a:srgbClr val="FF0000"/>
                </a:solidFill>
              </a:rPr>
              <a:t>분기</a:t>
            </a:r>
            <a:r>
              <a:rPr lang="en-US" altLang="ko-KR" sz="2000" dirty="0"/>
              <a:t>)</a:t>
            </a:r>
            <a:r>
              <a:rPr lang="ko-KR" altLang="en-US" sz="2000" dirty="0"/>
              <a:t>만든다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2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6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clone &lt;</a:t>
            </a:r>
            <a:r>
              <a:rPr lang="en-US" altLang="ko-KR" sz="2000" dirty="0" err="1">
                <a:solidFill>
                  <a:schemeClr val="tx1"/>
                </a:solidFill>
              </a:rPr>
              <a:t>url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git branch &lt;</a:t>
            </a:r>
            <a:r>
              <a:rPr lang="en-US" altLang="ko-KR" sz="2000" dirty="0" err="1"/>
              <a:t>my_branch</a:t>
            </a:r>
            <a:r>
              <a:rPr lang="en-US" altLang="ko-KR" sz="2000" dirty="0"/>
              <a:t>&gt;</a:t>
            </a: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31356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clone &lt;</a:t>
            </a:r>
            <a:r>
              <a:rPr lang="en-US" altLang="ko-KR" sz="2000" dirty="0" err="1">
                <a:solidFill>
                  <a:schemeClr val="tx1"/>
                </a:solidFill>
              </a:rPr>
              <a:t>url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r>
              <a:rPr lang="en-US" altLang="ko-KR" sz="2000" dirty="0"/>
              <a:t> 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git branch &lt;</a:t>
            </a:r>
            <a:r>
              <a:rPr lang="en-US" altLang="ko-KR" sz="2000" dirty="0" err="1"/>
              <a:t>my_branch</a:t>
            </a:r>
            <a:r>
              <a:rPr lang="en-US" altLang="ko-KR" sz="2000" dirty="0"/>
              <a:t>&gt;</a:t>
            </a: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push origin </a:t>
            </a:r>
            <a:r>
              <a:rPr lang="en-US" altLang="ko-KR" sz="2000" dirty="0" err="1">
                <a:solidFill>
                  <a:srgbClr val="FF0000"/>
                </a:solidFill>
              </a:rPr>
              <a:t>mybranch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8077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396B8-566F-499D-B812-B19FF92747E5}"/>
              </a:ext>
            </a:extLst>
          </p:cNvPr>
          <p:cNvSpPr/>
          <p:nvPr/>
        </p:nvSpPr>
        <p:spPr>
          <a:xfrm>
            <a:off x="1151944" y="2559341"/>
            <a:ext cx="5798612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sp>
        <p:nvSpPr>
          <p:cNvPr id="7" name="Google Shape;141;p23">
            <a:extLst>
              <a:ext uri="{FF2B5EF4-FFF2-40B4-BE49-F238E27FC236}">
                <a16:creationId xmlns:a16="http://schemas.microsoft.com/office/drawing/2014/main" id="{37F6ACD4-17A2-4816-93C7-81FEC42921B1}"/>
              </a:ext>
            </a:extLst>
          </p:cNvPr>
          <p:cNvSpPr/>
          <p:nvPr/>
        </p:nvSpPr>
        <p:spPr>
          <a:xfrm>
            <a:off x="1151943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" name="Google Shape;141;p23">
            <a:extLst>
              <a:ext uri="{FF2B5EF4-FFF2-40B4-BE49-F238E27FC236}">
                <a16:creationId xmlns:a16="http://schemas.microsoft.com/office/drawing/2014/main" id="{E4A57610-8721-431E-819E-BBF48566EDA7}"/>
              </a:ext>
            </a:extLst>
          </p:cNvPr>
          <p:cNvSpPr/>
          <p:nvPr/>
        </p:nvSpPr>
        <p:spPr>
          <a:xfrm>
            <a:off x="2586136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141;p23">
            <a:extLst>
              <a:ext uri="{FF2B5EF4-FFF2-40B4-BE49-F238E27FC236}">
                <a16:creationId xmlns:a16="http://schemas.microsoft.com/office/drawing/2014/main" id="{54530ADE-8189-4A2E-B3CE-49E1AE88F4C6}"/>
              </a:ext>
            </a:extLst>
          </p:cNvPr>
          <p:cNvSpPr/>
          <p:nvPr/>
        </p:nvSpPr>
        <p:spPr>
          <a:xfrm>
            <a:off x="4020329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CE6B271B-8528-4488-BC7A-1BB12BB5C65F}"/>
              </a:ext>
            </a:extLst>
          </p:cNvPr>
          <p:cNvSpPr/>
          <p:nvPr/>
        </p:nvSpPr>
        <p:spPr>
          <a:xfrm>
            <a:off x="5454522" y="1985309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143;p23">
            <a:extLst>
              <a:ext uri="{FF2B5EF4-FFF2-40B4-BE49-F238E27FC236}">
                <a16:creationId xmlns:a16="http://schemas.microsoft.com/office/drawing/2014/main" id="{D27EF4A4-0BDE-4DB4-9622-DC4846863808}"/>
              </a:ext>
            </a:extLst>
          </p:cNvPr>
          <p:cNvSpPr/>
          <p:nvPr/>
        </p:nvSpPr>
        <p:spPr>
          <a:xfrm>
            <a:off x="6950555" y="1967269"/>
            <a:ext cx="1193491" cy="1184143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변화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3233955"/>
            <a:ext cx="1418074" cy="1571239"/>
            <a:chOff x="6838263" y="3233955"/>
            <a:chExt cx="1418074" cy="1571239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>
              <a:off x="7326864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985294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82AA6F-F1DD-482E-B89B-AFEA10C98CFA}"/>
              </a:ext>
            </a:extLst>
          </p:cNvPr>
          <p:cNvGrpSpPr/>
          <p:nvPr/>
        </p:nvGrpSpPr>
        <p:grpSpPr>
          <a:xfrm>
            <a:off x="5343115" y="3233955"/>
            <a:ext cx="1418074" cy="1571239"/>
            <a:chOff x="5343115" y="3233955"/>
            <a:chExt cx="1418074" cy="1571239"/>
          </a:xfrm>
        </p:grpSpPr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FB37A30F-95EE-46F0-A577-F565DA4FB844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Google Shape;81;p16">
              <a:extLst>
                <a:ext uri="{FF2B5EF4-FFF2-40B4-BE49-F238E27FC236}">
                  <a16:creationId xmlns:a16="http://schemas.microsoft.com/office/drawing/2014/main" id="{0D1605A2-E1E9-4C21-AAFB-ED60B4B8EAA5}"/>
                </a:ext>
              </a:extLst>
            </p:cNvPr>
            <p:cNvSpPr txBox="1">
              <a:spLocks/>
            </p:cNvSpPr>
            <p:nvPr/>
          </p:nvSpPr>
          <p:spPr>
            <a:xfrm>
              <a:off x="5343115" y="3985294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2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396B8-566F-499D-B812-B19FF92747E5}"/>
              </a:ext>
            </a:extLst>
          </p:cNvPr>
          <p:cNvSpPr/>
          <p:nvPr/>
        </p:nvSpPr>
        <p:spPr>
          <a:xfrm>
            <a:off x="1151944" y="2559341"/>
            <a:ext cx="5798612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sp>
        <p:nvSpPr>
          <p:cNvPr id="7" name="Google Shape;141;p23">
            <a:extLst>
              <a:ext uri="{FF2B5EF4-FFF2-40B4-BE49-F238E27FC236}">
                <a16:creationId xmlns:a16="http://schemas.microsoft.com/office/drawing/2014/main" id="{37F6ACD4-17A2-4816-93C7-81FEC42921B1}"/>
              </a:ext>
            </a:extLst>
          </p:cNvPr>
          <p:cNvSpPr/>
          <p:nvPr/>
        </p:nvSpPr>
        <p:spPr>
          <a:xfrm>
            <a:off x="1151943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" name="Google Shape;141;p23">
            <a:extLst>
              <a:ext uri="{FF2B5EF4-FFF2-40B4-BE49-F238E27FC236}">
                <a16:creationId xmlns:a16="http://schemas.microsoft.com/office/drawing/2014/main" id="{E4A57610-8721-431E-819E-BBF48566EDA7}"/>
              </a:ext>
            </a:extLst>
          </p:cNvPr>
          <p:cNvSpPr/>
          <p:nvPr/>
        </p:nvSpPr>
        <p:spPr>
          <a:xfrm>
            <a:off x="2586136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141;p23">
            <a:extLst>
              <a:ext uri="{FF2B5EF4-FFF2-40B4-BE49-F238E27FC236}">
                <a16:creationId xmlns:a16="http://schemas.microsoft.com/office/drawing/2014/main" id="{54530ADE-8189-4A2E-B3CE-49E1AE88F4C6}"/>
              </a:ext>
            </a:extLst>
          </p:cNvPr>
          <p:cNvSpPr/>
          <p:nvPr/>
        </p:nvSpPr>
        <p:spPr>
          <a:xfrm>
            <a:off x="4020329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CE6B271B-8528-4488-BC7A-1BB12BB5C65F}"/>
              </a:ext>
            </a:extLst>
          </p:cNvPr>
          <p:cNvSpPr/>
          <p:nvPr/>
        </p:nvSpPr>
        <p:spPr>
          <a:xfrm>
            <a:off x="5454522" y="1985309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143;p23">
            <a:extLst>
              <a:ext uri="{FF2B5EF4-FFF2-40B4-BE49-F238E27FC236}">
                <a16:creationId xmlns:a16="http://schemas.microsoft.com/office/drawing/2014/main" id="{D27EF4A4-0BDE-4DB4-9622-DC4846863808}"/>
              </a:ext>
            </a:extLst>
          </p:cNvPr>
          <p:cNvSpPr/>
          <p:nvPr/>
        </p:nvSpPr>
        <p:spPr>
          <a:xfrm>
            <a:off x="6950555" y="1967269"/>
            <a:ext cx="1193491" cy="1184143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변화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257375"/>
            <a:ext cx="1418074" cy="1572748"/>
            <a:chOff x="6838263" y="3180636"/>
            <a:chExt cx="1418074" cy="1572748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 rot="10800000">
              <a:off x="7326864" y="3933484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180636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7CD99DA2-3A48-447D-A657-731EDB5BD16B}"/>
              </a:ext>
            </a:extLst>
          </p:cNvPr>
          <p:cNvSpPr/>
          <p:nvPr/>
        </p:nvSpPr>
        <p:spPr>
          <a:xfrm rot="19144744">
            <a:off x="6445472" y="3247931"/>
            <a:ext cx="927423" cy="390917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87983E8E-6F84-4537-97BB-B3ECB95F3A8B}"/>
              </a:ext>
            </a:extLst>
          </p:cNvPr>
          <p:cNvSpPr/>
          <p:nvPr/>
        </p:nvSpPr>
        <p:spPr>
          <a:xfrm>
            <a:off x="2695765" y="1143251"/>
            <a:ext cx="2851469" cy="2442224"/>
          </a:xfrm>
          <a:prstGeom prst="wedgeEllipseCallout">
            <a:avLst>
              <a:gd name="adj1" fmla="val 49663"/>
              <a:gd name="adj2" fmla="val 52187"/>
            </a:avLst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받아줘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 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원격저장소에 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Pull </a:t>
            </a:r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해줘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 panose="020B0600000101010101" charset="0"/>
            </a:endParaRPr>
          </a:p>
        </p:txBody>
      </p:sp>
      <p:sp>
        <p:nvSpPr>
          <p:cNvPr id="23" name="Google Shape;81;p16">
            <a:extLst>
              <a:ext uri="{FF2B5EF4-FFF2-40B4-BE49-F238E27FC236}">
                <a16:creationId xmlns:a16="http://schemas.microsoft.com/office/drawing/2014/main" id="{95952681-04E3-4BD6-9EC4-A252DC9D465C}"/>
              </a:ext>
            </a:extLst>
          </p:cNvPr>
          <p:cNvSpPr txBox="1">
            <a:spLocks/>
          </p:cNvSpPr>
          <p:nvPr/>
        </p:nvSpPr>
        <p:spPr>
          <a:xfrm>
            <a:off x="6898455" y="3333534"/>
            <a:ext cx="141807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Pull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Request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396B8-566F-499D-B812-B19FF92747E5}"/>
              </a:ext>
            </a:extLst>
          </p:cNvPr>
          <p:cNvSpPr/>
          <p:nvPr/>
        </p:nvSpPr>
        <p:spPr>
          <a:xfrm>
            <a:off x="1151944" y="2559341"/>
            <a:ext cx="5798612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sp>
        <p:nvSpPr>
          <p:cNvPr id="7" name="Google Shape;141;p23">
            <a:extLst>
              <a:ext uri="{FF2B5EF4-FFF2-40B4-BE49-F238E27FC236}">
                <a16:creationId xmlns:a16="http://schemas.microsoft.com/office/drawing/2014/main" id="{37F6ACD4-17A2-4816-93C7-81FEC42921B1}"/>
              </a:ext>
            </a:extLst>
          </p:cNvPr>
          <p:cNvSpPr/>
          <p:nvPr/>
        </p:nvSpPr>
        <p:spPr>
          <a:xfrm>
            <a:off x="1151943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" name="Google Shape;141;p23">
            <a:extLst>
              <a:ext uri="{FF2B5EF4-FFF2-40B4-BE49-F238E27FC236}">
                <a16:creationId xmlns:a16="http://schemas.microsoft.com/office/drawing/2014/main" id="{E4A57610-8721-431E-819E-BBF48566EDA7}"/>
              </a:ext>
            </a:extLst>
          </p:cNvPr>
          <p:cNvSpPr/>
          <p:nvPr/>
        </p:nvSpPr>
        <p:spPr>
          <a:xfrm>
            <a:off x="2586136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141;p23">
            <a:extLst>
              <a:ext uri="{FF2B5EF4-FFF2-40B4-BE49-F238E27FC236}">
                <a16:creationId xmlns:a16="http://schemas.microsoft.com/office/drawing/2014/main" id="{54530ADE-8189-4A2E-B3CE-49E1AE88F4C6}"/>
              </a:ext>
            </a:extLst>
          </p:cNvPr>
          <p:cNvSpPr/>
          <p:nvPr/>
        </p:nvSpPr>
        <p:spPr>
          <a:xfrm>
            <a:off x="4020329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CE6B271B-8528-4488-BC7A-1BB12BB5C65F}"/>
              </a:ext>
            </a:extLst>
          </p:cNvPr>
          <p:cNvSpPr/>
          <p:nvPr/>
        </p:nvSpPr>
        <p:spPr>
          <a:xfrm>
            <a:off x="5454522" y="1985309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143;p23">
            <a:extLst>
              <a:ext uri="{FF2B5EF4-FFF2-40B4-BE49-F238E27FC236}">
                <a16:creationId xmlns:a16="http://schemas.microsoft.com/office/drawing/2014/main" id="{D27EF4A4-0BDE-4DB4-9622-DC4846863808}"/>
              </a:ext>
            </a:extLst>
          </p:cNvPr>
          <p:cNvSpPr/>
          <p:nvPr/>
        </p:nvSpPr>
        <p:spPr>
          <a:xfrm>
            <a:off x="6950555" y="1967269"/>
            <a:ext cx="1193491" cy="1184143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변화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257375"/>
            <a:ext cx="1418074" cy="1572748"/>
            <a:chOff x="6838263" y="3180636"/>
            <a:chExt cx="1418074" cy="1572748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 rot="10800000">
              <a:off x="7326864" y="3933484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180636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7CD99DA2-3A48-447D-A657-731EDB5BD16B}"/>
              </a:ext>
            </a:extLst>
          </p:cNvPr>
          <p:cNvSpPr/>
          <p:nvPr/>
        </p:nvSpPr>
        <p:spPr>
          <a:xfrm rot="19144744">
            <a:off x="6445472" y="3247931"/>
            <a:ext cx="927423" cy="390917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87983E8E-6F84-4537-97BB-B3ECB95F3A8B}"/>
              </a:ext>
            </a:extLst>
          </p:cNvPr>
          <p:cNvSpPr/>
          <p:nvPr/>
        </p:nvSpPr>
        <p:spPr>
          <a:xfrm>
            <a:off x="2695765" y="1143251"/>
            <a:ext cx="2851469" cy="2442224"/>
          </a:xfrm>
          <a:prstGeom prst="wedgeEllipseCallout">
            <a:avLst>
              <a:gd name="adj1" fmla="val 49663"/>
              <a:gd name="adj2" fmla="val 52187"/>
            </a:avLst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받아줘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 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원격저장소에 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Pull </a:t>
            </a:r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해줘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 panose="020B0600000101010101" charset="0"/>
            </a:endParaRP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ECFAD6EB-6960-44E8-91B4-4A1B55150739}"/>
              </a:ext>
            </a:extLst>
          </p:cNvPr>
          <p:cNvSpPr/>
          <p:nvPr/>
        </p:nvSpPr>
        <p:spPr>
          <a:xfrm>
            <a:off x="5331452" y="584829"/>
            <a:ext cx="1725139" cy="1420189"/>
          </a:xfrm>
          <a:prstGeom prst="wedgeEllipseCallout">
            <a:avLst>
              <a:gd name="adj1" fmla="val 49663"/>
              <a:gd name="adj2" fmla="val 52187"/>
            </a:avLst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오케이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승인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/>
              <a:sym typeface="PT Serif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PT Serif"/>
                <a:sym typeface="PT Serif"/>
              </a:rPr>
              <a:t>merge!</a:t>
            </a:r>
            <a:endParaRPr lang="en-US" altLang="ko-KR" dirty="0">
              <a:solidFill>
                <a:schemeClr val="tx1"/>
              </a:solidFill>
              <a:latin typeface="PT Serif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968F5C-4FBE-4456-B130-D32DADBFD8CE}"/>
              </a:ext>
            </a:extLst>
          </p:cNvPr>
          <p:cNvSpPr/>
          <p:nvPr/>
        </p:nvSpPr>
        <p:spPr>
          <a:xfrm>
            <a:off x="5338111" y="2560317"/>
            <a:ext cx="1571796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B5F3EC-A8A9-4B66-8194-64B7B27426BA}"/>
              </a:ext>
            </a:extLst>
          </p:cNvPr>
          <p:cNvGrpSpPr/>
          <p:nvPr/>
        </p:nvGrpSpPr>
        <p:grpSpPr>
          <a:xfrm>
            <a:off x="1151943" y="1967269"/>
            <a:ext cx="6992103" cy="1202183"/>
            <a:chOff x="1151943" y="1967269"/>
            <a:chExt cx="6992103" cy="120218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0396B8-566F-499D-B812-B19FF92747E5}"/>
                </a:ext>
              </a:extLst>
            </p:cNvPr>
            <p:cNvSpPr/>
            <p:nvPr/>
          </p:nvSpPr>
          <p:spPr>
            <a:xfrm>
              <a:off x="1151944" y="2559341"/>
              <a:ext cx="5798612" cy="4571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Google Shape;141;p23">
              <a:extLst>
                <a:ext uri="{FF2B5EF4-FFF2-40B4-BE49-F238E27FC236}">
                  <a16:creationId xmlns:a16="http://schemas.microsoft.com/office/drawing/2014/main" id="{37F6ACD4-17A2-4816-93C7-81FEC42921B1}"/>
                </a:ext>
              </a:extLst>
            </p:cNvPr>
            <p:cNvSpPr/>
            <p:nvPr/>
          </p:nvSpPr>
          <p:spPr>
            <a:xfrm>
              <a:off x="1151943" y="1979678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9" name="Google Shape;141;p23">
              <a:extLst>
                <a:ext uri="{FF2B5EF4-FFF2-40B4-BE49-F238E27FC236}">
                  <a16:creationId xmlns:a16="http://schemas.microsoft.com/office/drawing/2014/main" id="{E4A57610-8721-431E-819E-BBF48566EDA7}"/>
                </a:ext>
              </a:extLst>
            </p:cNvPr>
            <p:cNvSpPr/>
            <p:nvPr/>
          </p:nvSpPr>
          <p:spPr>
            <a:xfrm>
              <a:off x="2586136" y="1979678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0" name="Google Shape;141;p23">
              <a:extLst>
                <a:ext uri="{FF2B5EF4-FFF2-40B4-BE49-F238E27FC236}">
                  <a16:creationId xmlns:a16="http://schemas.microsoft.com/office/drawing/2014/main" id="{54530ADE-8189-4A2E-B3CE-49E1AE88F4C6}"/>
                </a:ext>
              </a:extLst>
            </p:cNvPr>
            <p:cNvSpPr/>
            <p:nvPr/>
          </p:nvSpPr>
          <p:spPr>
            <a:xfrm>
              <a:off x="4020329" y="1979678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1" name="Google Shape;141;p23">
              <a:extLst>
                <a:ext uri="{FF2B5EF4-FFF2-40B4-BE49-F238E27FC236}">
                  <a16:creationId xmlns:a16="http://schemas.microsoft.com/office/drawing/2014/main" id="{CE6B271B-8528-4488-BC7A-1BB12BB5C65F}"/>
                </a:ext>
              </a:extLst>
            </p:cNvPr>
            <p:cNvSpPr/>
            <p:nvPr/>
          </p:nvSpPr>
          <p:spPr>
            <a:xfrm>
              <a:off x="5454522" y="1985309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8" name="Google Shape;143;p23">
              <a:extLst>
                <a:ext uri="{FF2B5EF4-FFF2-40B4-BE49-F238E27FC236}">
                  <a16:creationId xmlns:a16="http://schemas.microsoft.com/office/drawing/2014/main" id="{D27EF4A4-0BDE-4DB4-9622-DC4846863808}"/>
                </a:ext>
              </a:extLst>
            </p:cNvPr>
            <p:cNvSpPr/>
            <p:nvPr/>
          </p:nvSpPr>
          <p:spPr>
            <a:xfrm>
              <a:off x="6950555" y="1967269"/>
              <a:ext cx="1193491" cy="118414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PT Serif"/>
                  <a:ea typeface="PT Serif"/>
                  <a:cs typeface="PT Serif"/>
                  <a:sym typeface="PT Serif"/>
                </a:rPr>
                <a:t>변화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257375"/>
            <a:ext cx="1418074" cy="1572748"/>
            <a:chOff x="6838263" y="3180636"/>
            <a:chExt cx="1418074" cy="1572748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 rot="10800000">
              <a:off x="7326864" y="3933484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180636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26" name="Google Shape;143;p23">
            <a:extLst>
              <a:ext uri="{FF2B5EF4-FFF2-40B4-BE49-F238E27FC236}">
                <a16:creationId xmlns:a16="http://schemas.microsoft.com/office/drawing/2014/main" id="{1FD2A9C9-7FFA-4D84-AE6B-4A9E03B19292}"/>
              </a:ext>
            </a:extLst>
          </p:cNvPr>
          <p:cNvSpPr/>
          <p:nvPr/>
        </p:nvSpPr>
        <p:spPr>
          <a:xfrm>
            <a:off x="6929732" y="1685599"/>
            <a:ext cx="1761277" cy="17474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내 코드 반영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5968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1605E-6 L -0.16336 0.0006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71605E-6 L 0.16475 -0.3030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1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9" grpId="0" animBg="1"/>
      <p:bldP spid="19" grpId="1" animBg="1"/>
      <p:bldP spid="2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문득 드는 생각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006548" y="1751850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않이 데관절 외 이러캐 귀찬케 협업해요</a:t>
            </a:r>
            <a:r>
              <a:rPr lang="en-US" altLang="ko-KR" dirty="0">
                <a:solidFill>
                  <a:schemeClr val="tx1"/>
                </a:solidFill>
              </a:rPr>
              <a:t>..;</a:t>
            </a:r>
          </a:p>
        </p:txBody>
      </p:sp>
    </p:spTree>
    <p:extLst>
      <p:ext uri="{BB962C8B-B14F-4D97-AF65-F5344CB8AC3E}">
        <p14:creationId xmlns:p14="http://schemas.microsoft.com/office/powerpoint/2010/main" val="301479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문득 드는 생각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006548" y="1474759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협업의 본질은 </a:t>
            </a:r>
            <a:r>
              <a:rPr lang="ko-KR" altLang="en-US" dirty="0">
                <a:solidFill>
                  <a:srgbClr val="FF0000"/>
                </a:solidFill>
              </a:rPr>
              <a:t>코드의 논의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F97C07D0-BF3E-47AF-955B-7E7873995F4C}"/>
              </a:ext>
            </a:extLst>
          </p:cNvPr>
          <p:cNvSpPr txBox="1">
            <a:spLocks/>
          </p:cNvSpPr>
          <p:nvPr/>
        </p:nvSpPr>
        <p:spPr>
          <a:xfrm>
            <a:off x="1006547" y="2125703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충돌 방지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965E3DE9-466F-403D-A0D6-105502E5226C}"/>
              </a:ext>
            </a:extLst>
          </p:cNvPr>
          <p:cNvSpPr txBox="1">
            <a:spLocks/>
          </p:cNvSpPr>
          <p:nvPr/>
        </p:nvSpPr>
        <p:spPr>
          <a:xfrm>
            <a:off x="1006547" y="2776647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Version Tracking</a:t>
            </a:r>
            <a:r>
              <a:rPr lang="ko-KR" altLang="en-US" dirty="0">
                <a:solidFill>
                  <a:schemeClr val="tx1"/>
                </a:solidFill>
              </a:rPr>
              <a:t>의 중요성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983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협업의 세 가지 시나리오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저장소는 </a:t>
            </a:r>
            <a:r>
              <a:rPr lang="ko-KR" altLang="en-US" dirty="0">
                <a:solidFill>
                  <a:srgbClr val="FF0000"/>
                </a:solidFill>
              </a:rPr>
              <a:t>변함 없는 경우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FF0000"/>
                </a:solidFill>
              </a:rPr>
              <a:t>변함 없는데 </a:t>
            </a:r>
            <a:r>
              <a:rPr lang="ko-KR" altLang="en-US" dirty="0">
                <a:solidFill>
                  <a:schemeClr val="tx1"/>
                </a:solidFill>
              </a:rPr>
              <a:t>원격 저장소는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저장소도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저장소도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</a:p>
        </p:txBody>
      </p:sp>
    </p:spTree>
    <p:extLst>
      <p:ext uri="{BB962C8B-B14F-4D97-AF65-F5344CB8AC3E}">
        <p14:creationId xmlns:p14="http://schemas.microsoft.com/office/powerpoint/2010/main" val="20099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B5A71361-9708-4CA9-919B-47D443E0F743}"/>
              </a:ext>
            </a:extLst>
          </p:cNvPr>
          <p:cNvSpPr txBox="1">
            <a:spLocks/>
          </p:cNvSpPr>
          <p:nvPr/>
        </p:nvSpPr>
        <p:spPr>
          <a:xfrm>
            <a:off x="3757228" y="2360255"/>
            <a:ext cx="4908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내가 코드작업을 하는 공간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파일들이 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삭제되는 공간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변경사항이 생기는 공간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67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Add commit push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원격 저장소와의 상호작용</a:t>
            </a:r>
            <a:endParaRPr lang="en-US" altLang="ko-K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Branch </a:t>
            </a:r>
            <a:r>
              <a:rPr lang="ko-KR" altLang="en-US" dirty="0"/>
              <a:t>나누기</a:t>
            </a:r>
            <a:endParaRPr lang="en-US" altLang="ko-K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Pull request </a:t>
            </a:r>
            <a:r>
              <a:rPr lang="ko-KR" altLang="en-US" dirty="0"/>
              <a:t>보내기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4188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git,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더 나아가기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006548" y="1751850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추가 학습자료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git </a:t>
            </a:r>
            <a:r>
              <a:rPr lang="ko-KR" altLang="en-US" sz="1400" dirty="0">
                <a:solidFill>
                  <a:schemeClr val="tx1"/>
                </a:solidFill>
              </a:rPr>
              <a:t>공식 매뉴얼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64A69-B967-4A96-A15F-0694F03DD472}"/>
              </a:ext>
            </a:extLst>
          </p:cNvPr>
          <p:cNvSpPr txBox="1"/>
          <p:nvPr/>
        </p:nvSpPr>
        <p:spPr>
          <a:xfrm>
            <a:off x="3350419" y="30688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https://git-scm.com/book/en/v2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1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git,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더 나아가기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006548" y="1751850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추가 학습자료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강의 자료 및 문의사항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24EB0-4853-4ACA-97D4-F46FFFFCF9B6}"/>
              </a:ext>
            </a:extLst>
          </p:cNvPr>
          <p:cNvSpPr txBox="1"/>
          <p:nvPr/>
        </p:nvSpPr>
        <p:spPr>
          <a:xfrm>
            <a:off x="3098151" y="30341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https://github.com/kangtegong/ds-git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A6EFE-E790-46B8-AD5A-8D8BA1C7A037}"/>
              </a:ext>
            </a:extLst>
          </p:cNvPr>
          <p:cNvSpPr txBox="1"/>
          <p:nvPr/>
        </p:nvSpPr>
        <p:spPr>
          <a:xfrm>
            <a:off x="4846350" y="411206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Lecturer </a:t>
            </a:r>
            <a:r>
              <a:rPr lang="en-US" altLang="ko-KR" dirty="0" err="1">
                <a:hlinkClick r:id="rId3"/>
              </a:rPr>
              <a:t>github</a:t>
            </a:r>
            <a:r>
              <a:rPr lang="en-US" altLang="ko-KR" dirty="0">
                <a:hlinkClick r:id="rId3"/>
              </a:rPr>
              <a:t>: https://github.com/kangtegong</a:t>
            </a:r>
            <a:endParaRPr lang="en-US" altLang="ko-KR" dirty="0"/>
          </a:p>
          <a:p>
            <a:r>
              <a:rPr lang="en-US" altLang="ko-KR" dirty="0"/>
              <a:t>Email: tegongkang@gmail.com</a:t>
            </a:r>
          </a:p>
        </p:txBody>
      </p:sp>
    </p:spTree>
    <p:extLst>
      <p:ext uri="{BB962C8B-B14F-4D97-AF65-F5344CB8AC3E}">
        <p14:creationId xmlns:p14="http://schemas.microsoft.com/office/powerpoint/2010/main" val="22906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2035</Words>
  <Application>Microsoft Office PowerPoint</Application>
  <PresentationFormat>On-screen Show (16:9)</PresentationFormat>
  <Paragraphs>596</Paragraphs>
  <Slides>92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Playfair Display</vt:lpstr>
      <vt:lpstr>PT Serif</vt:lpstr>
      <vt:lpstr>Arial</vt:lpstr>
      <vt:lpstr>Arial Unicode MS</vt:lpstr>
      <vt:lpstr>Portia template</vt:lpstr>
      <vt:lpstr>#1. git으로 협업하기</vt:lpstr>
      <vt:lpstr>Git?</vt:lpstr>
      <vt:lpstr>버전 관리 시스템</vt:lpstr>
      <vt:lpstr>버전 관리 시스템</vt:lpstr>
      <vt:lpstr>되돌리고 백업하고 협업하기 위한 도구</vt:lpstr>
      <vt:lpstr>일단 버전을 만들어보자</vt:lpstr>
      <vt:lpstr>의미로 곱씹어보는  add, commit, push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용어 정리</vt:lpstr>
      <vt:lpstr>용어 정리</vt:lpstr>
      <vt:lpstr>용어 정리</vt:lpstr>
      <vt:lpstr>용어 정리</vt:lpstr>
      <vt:lpstr>이 밖에</vt:lpstr>
      <vt:lpstr>PowerPoint Presentation</vt:lpstr>
      <vt:lpstr>복습해봅시다</vt:lpstr>
      <vt:lpstr>의문점</vt:lpstr>
      <vt:lpstr>의문점</vt:lpstr>
      <vt:lpstr>Solution</vt:lpstr>
      <vt:lpstr>용어 정리</vt:lpstr>
      <vt:lpstr>용어 정리</vt:lpstr>
      <vt:lpstr>용어 정리</vt:lpstr>
      <vt:lpstr>용어 정리</vt:lpstr>
      <vt:lpstr>용어 정리</vt:lpstr>
      <vt:lpstr>Github에 코드를 밀어넣는다?</vt:lpstr>
      <vt:lpstr>Github에 코드를 밀어넣는다?</vt:lpstr>
      <vt:lpstr>Github에 코드를 밀어넣는다?</vt:lpstr>
      <vt:lpstr>Github에 코드를 밀어넣는다?</vt:lpstr>
      <vt:lpstr>PowerPoint Presentation</vt:lpstr>
      <vt:lpstr>PowerPoint Presentation</vt:lpstr>
      <vt:lpstr>원격 저장소와의 상호작용</vt:lpstr>
      <vt:lpstr>Github에 코드를 밀어넣는다?</vt:lpstr>
      <vt:lpstr>Github에 코드를 밀어넣는다?</vt:lpstr>
      <vt:lpstr>Github에 코드를 밀어넣는다?</vt:lpstr>
      <vt:lpstr>Github에 코드를 밀어넣는다?</vt:lpstr>
      <vt:lpstr>원격 저장소와의 상호작용</vt:lpstr>
      <vt:lpstr>원격 저장소와의 상호작용</vt:lpstr>
      <vt:lpstr>원격 저장소와의 상호작용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Branch가 필요한 이유</vt:lpstr>
      <vt:lpstr>Branch 명령어</vt:lpstr>
      <vt:lpstr>Branch 명령어</vt:lpstr>
      <vt:lpstr>Branch 명령어</vt:lpstr>
      <vt:lpstr>PowerPoint Presentation</vt:lpstr>
      <vt:lpstr>Branch가 필요한 이유 - 복습</vt:lpstr>
      <vt:lpstr>PowerPoint Presentation</vt:lpstr>
      <vt:lpstr>PowerPoint Presentation</vt:lpstr>
      <vt:lpstr>나 혼자 쓰는 Github (원격저장소)</vt:lpstr>
      <vt:lpstr>여럿이 같이 쓰는 Github (원격저장소)</vt:lpstr>
      <vt:lpstr>협업의 세 가지 시나리오</vt:lpstr>
      <vt:lpstr>내 로컬 저장소는 변했는데 원격 저장소는 변함 없는 경우</vt:lpstr>
      <vt:lpstr>내 로컬 저장소는 변함없는데 원격 저장소는 변한 경우</vt:lpstr>
      <vt:lpstr>내 로컬 저장소는 변함없는데 원격 저장소는 변한 경우</vt:lpstr>
      <vt:lpstr>내 로컬 저장소 변했는데 원격 저장소도 변한 경우</vt:lpstr>
      <vt:lpstr>내 로컬 저장소 변했는데 원격 저장소도 변한 경우</vt:lpstr>
      <vt:lpstr>내 로컬 저장소 변했는데 원격 저장소도 변한 경우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문득 드는 생각</vt:lpstr>
      <vt:lpstr>문득 드는 생각</vt:lpstr>
      <vt:lpstr>PowerPoint Presentation</vt:lpstr>
      <vt:lpstr>협업의 세 가지 시나리오</vt:lpstr>
      <vt:lpstr>PowerPoint Presentation</vt:lpstr>
      <vt:lpstr> git, github 더 나아가기</vt:lpstr>
      <vt:lpstr> git, github 더 나아가기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OurBook  대학생 전공서적 공유 플랫폼</dc:title>
  <cp:lastModifiedBy>Kang Minchul</cp:lastModifiedBy>
  <cp:revision>212</cp:revision>
  <dcterms:modified xsi:type="dcterms:W3CDTF">2020-09-16T07:17:28Z</dcterms:modified>
</cp:coreProperties>
</file>