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878C8-8809-4A11-9ACC-0F3BBFFD450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92CB346-49A0-4587-A02F-F1BE6AE688E2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09424E4C-0A16-454D-8EC9-68059F084FF2}" type="parTrans" cxnId="{276F17D8-EEB5-4E9B-A6C1-CC272871B338}">
      <dgm:prSet/>
      <dgm:spPr/>
      <dgm:t>
        <a:bodyPr/>
        <a:lstStyle/>
        <a:p>
          <a:endParaRPr lang="zh-TW" altLang="en-US"/>
        </a:p>
      </dgm:t>
    </dgm:pt>
    <dgm:pt modelId="{6234DA96-39F5-415E-9DC6-FFE4EFE5874C}" type="sibTrans" cxnId="{276F17D8-EEB5-4E9B-A6C1-CC272871B338}">
      <dgm:prSet/>
      <dgm:spPr/>
      <dgm:t>
        <a:bodyPr/>
        <a:lstStyle/>
        <a:p>
          <a:endParaRPr lang="zh-TW" altLang="en-US"/>
        </a:p>
      </dgm:t>
    </dgm:pt>
    <dgm:pt modelId="{DC836897-3A44-454D-B527-A2CB3EC33E82}">
      <dgm:prSet phldrT="[文字]"/>
      <dgm:spPr/>
      <dgm:t>
        <a:bodyPr/>
        <a:lstStyle/>
        <a:p>
          <a:r>
            <a:rPr lang="zh-TW" altLang="en-US" dirty="0" smtClean="0"/>
            <a:t>介面</a:t>
          </a:r>
          <a:endParaRPr lang="zh-TW" altLang="en-US" dirty="0"/>
        </a:p>
      </dgm:t>
    </dgm:pt>
    <dgm:pt modelId="{8DF9EF3B-AAE4-491A-8D4A-19E6BB6245B8}" type="parTrans" cxnId="{13248255-306F-4D32-BE3A-DEE5FBB42485}">
      <dgm:prSet/>
      <dgm:spPr/>
      <dgm:t>
        <a:bodyPr/>
        <a:lstStyle/>
        <a:p>
          <a:endParaRPr lang="zh-TW" altLang="en-US"/>
        </a:p>
      </dgm:t>
    </dgm:pt>
    <dgm:pt modelId="{DEEF2036-472D-435C-8814-35DE4789444C}" type="sibTrans" cxnId="{13248255-306F-4D32-BE3A-DEE5FBB42485}">
      <dgm:prSet/>
      <dgm:spPr/>
      <dgm:t>
        <a:bodyPr/>
        <a:lstStyle/>
        <a:p>
          <a:endParaRPr lang="zh-TW" altLang="en-US"/>
        </a:p>
      </dgm:t>
    </dgm:pt>
    <dgm:pt modelId="{2748B693-38A5-4961-A3CA-25F75A62C768}">
      <dgm:prSet phldrT="[文字]"/>
      <dgm:spPr/>
      <dgm:t>
        <a:bodyPr/>
        <a:lstStyle/>
        <a:p>
          <a:r>
            <a:rPr lang="zh-TW" altLang="en-US" dirty="0" smtClean="0"/>
            <a:t>動畫</a:t>
          </a:r>
          <a:endParaRPr lang="zh-TW" altLang="en-US" dirty="0"/>
        </a:p>
      </dgm:t>
    </dgm:pt>
    <dgm:pt modelId="{6C509E11-C27D-47EE-AF46-437680F5F227}" type="parTrans" cxnId="{C0C95440-BD37-455F-AA91-0B06A373E914}">
      <dgm:prSet/>
      <dgm:spPr/>
      <dgm:t>
        <a:bodyPr/>
        <a:lstStyle/>
        <a:p>
          <a:endParaRPr lang="zh-TW" altLang="en-US"/>
        </a:p>
      </dgm:t>
    </dgm:pt>
    <dgm:pt modelId="{2CBDAF17-3868-4077-8114-08D652B20F58}" type="sibTrans" cxnId="{C0C95440-BD37-455F-AA91-0B06A373E914}">
      <dgm:prSet/>
      <dgm:spPr/>
      <dgm:t>
        <a:bodyPr/>
        <a:lstStyle/>
        <a:p>
          <a:endParaRPr lang="zh-TW" altLang="en-US"/>
        </a:p>
      </dgm:t>
    </dgm:pt>
    <dgm:pt modelId="{4673B0B9-AFD9-49C5-9F83-8A9D6745ED88}">
      <dgm:prSet phldrT="[文字]"/>
      <dgm:spPr/>
      <dgm:t>
        <a:bodyPr/>
        <a:lstStyle/>
        <a:p>
          <a:r>
            <a:rPr lang="zh-TW" altLang="en-US" dirty="0" smtClean="0"/>
            <a:t>拖曳物件</a:t>
          </a:r>
          <a:endParaRPr lang="zh-TW" altLang="en-US" dirty="0"/>
        </a:p>
      </dgm:t>
    </dgm:pt>
    <dgm:pt modelId="{220F7010-AEA3-4454-9CD9-BA1F8BE5681C}" type="parTrans" cxnId="{5C811324-803F-464C-9807-0E87ECD22C86}">
      <dgm:prSet/>
      <dgm:spPr/>
      <dgm:t>
        <a:bodyPr/>
        <a:lstStyle/>
        <a:p>
          <a:endParaRPr lang="zh-TW" altLang="en-US"/>
        </a:p>
      </dgm:t>
    </dgm:pt>
    <dgm:pt modelId="{59F52D13-2581-4762-9BBA-E9FAE45043EF}" type="sibTrans" cxnId="{5C811324-803F-464C-9807-0E87ECD22C86}">
      <dgm:prSet/>
      <dgm:spPr/>
      <dgm:t>
        <a:bodyPr/>
        <a:lstStyle/>
        <a:p>
          <a:endParaRPr lang="zh-TW" altLang="en-US"/>
        </a:p>
      </dgm:t>
    </dgm:pt>
    <dgm:pt modelId="{DC41B13F-5812-47D9-9281-501B26A39FFE}">
      <dgm:prSet phldrT="[文字]"/>
      <dgm:spPr/>
      <dgm:t>
        <a:bodyPr/>
        <a:lstStyle/>
        <a:p>
          <a:r>
            <a:rPr lang="zh-TW" altLang="en-US" dirty="0" smtClean="0"/>
            <a:t>功能</a:t>
          </a:r>
          <a:endParaRPr lang="zh-TW" altLang="en-US" dirty="0"/>
        </a:p>
      </dgm:t>
    </dgm:pt>
    <dgm:pt modelId="{034DCF35-B6B2-4593-9FC6-45E8D8126DD0}" type="parTrans" cxnId="{C4940AD0-504E-4FB3-A4F9-278B6B0B88C7}">
      <dgm:prSet/>
      <dgm:spPr/>
      <dgm:t>
        <a:bodyPr/>
        <a:lstStyle/>
        <a:p>
          <a:endParaRPr lang="zh-TW" altLang="en-US"/>
        </a:p>
      </dgm:t>
    </dgm:pt>
    <dgm:pt modelId="{9FB90625-2FFB-4839-9A9E-8FCEC5655A92}" type="sibTrans" cxnId="{C4940AD0-504E-4FB3-A4F9-278B6B0B88C7}">
      <dgm:prSet/>
      <dgm:spPr/>
      <dgm:t>
        <a:bodyPr/>
        <a:lstStyle/>
        <a:p>
          <a:endParaRPr lang="zh-TW" altLang="en-US"/>
        </a:p>
      </dgm:t>
    </dgm:pt>
    <dgm:pt modelId="{6CEB5B13-6259-4C7A-9DBA-A98BCB871507}">
      <dgm:prSet phldrT="[文字]"/>
      <dgm:spPr/>
      <dgm:t>
        <a:bodyPr/>
        <a:lstStyle/>
        <a:p>
          <a:r>
            <a:rPr lang="en-US" altLang="zh-TW" dirty="0" smtClean="0"/>
            <a:t>FB share</a:t>
          </a:r>
          <a:endParaRPr lang="zh-TW" altLang="en-US" dirty="0"/>
        </a:p>
      </dgm:t>
    </dgm:pt>
    <dgm:pt modelId="{5523DCF2-CF1C-4C7F-B42D-26AD59D9510E}" type="parTrans" cxnId="{4C0A04D6-2979-4E01-90C4-916D631C7ED1}">
      <dgm:prSet/>
      <dgm:spPr/>
      <dgm:t>
        <a:bodyPr/>
        <a:lstStyle/>
        <a:p>
          <a:endParaRPr lang="zh-TW" altLang="en-US"/>
        </a:p>
      </dgm:t>
    </dgm:pt>
    <dgm:pt modelId="{17612A2F-882B-4893-AFDC-3618960DE3BF}" type="sibTrans" cxnId="{4C0A04D6-2979-4E01-90C4-916D631C7ED1}">
      <dgm:prSet/>
      <dgm:spPr/>
      <dgm:t>
        <a:bodyPr/>
        <a:lstStyle/>
        <a:p>
          <a:endParaRPr lang="zh-TW" altLang="en-US"/>
        </a:p>
      </dgm:t>
    </dgm:pt>
    <dgm:pt modelId="{08956EFF-9779-4940-B107-6909F55B525F}">
      <dgm:prSet phldrT="[文字]"/>
      <dgm:spPr/>
      <dgm:t>
        <a:bodyPr/>
        <a:lstStyle/>
        <a:p>
          <a:r>
            <a:rPr lang="en-US" altLang="zh-TW" dirty="0" smtClean="0"/>
            <a:t>Local storage</a:t>
          </a:r>
          <a:endParaRPr lang="zh-TW" altLang="en-US" dirty="0"/>
        </a:p>
      </dgm:t>
    </dgm:pt>
    <dgm:pt modelId="{2C4645C3-32FD-45F7-9D61-4C8C787BE948}" type="parTrans" cxnId="{B4173DC4-C6E7-41DD-802A-CB657B12CA1D}">
      <dgm:prSet/>
      <dgm:spPr/>
      <dgm:t>
        <a:bodyPr/>
        <a:lstStyle/>
        <a:p>
          <a:endParaRPr lang="zh-TW" altLang="en-US"/>
        </a:p>
      </dgm:t>
    </dgm:pt>
    <dgm:pt modelId="{B7521A87-81BC-4A70-B5F4-89F3B61E20C3}" type="sibTrans" cxnId="{B4173DC4-C6E7-41DD-802A-CB657B12CA1D}">
      <dgm:prSet/>
      <dgm:spPr/>
      <dgm:t>
        <a:bodyPr/>
        <a:lstStyle/>
        <a:p>
          <a:endParaRPr lang="zh-TW" altLang="en-US"/>
        </a:p>
      </dgm:t>
    </dgm:pt>
    <dgm:pt modelId="{1D60C84E-7908-4BB5-AC02-6981D3A2162A}" type="pres">
      <dgm:prSet presAssocID="{EE7878C8-8809-4A11-9ACC-0F3BBFFD45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E666A6-B9CA-470B-AF54-A72683CA3BFD}" type="pres">
      <dgm:prSet presAssocID="{992CB346-49A0-4587-A02F-F1BE6AE688E2}" presName="hierRoot1" presStyleCnt="0"/>
      <dgm:spPr/>
    </dgm:pt>
    <dgm:pt modelId="{FAF53CED-77C9-4A8E-9675-B268DE900944}" type="pres">
      <dgm:prSet presAssocID="{992CB346-49A0-4587-A02F-F1BE6AE688E2}" presName="composite" presStyleCnt="0"/>
      <dgm:spPr/>
    </dgm:pt>
    <dgm:pt modelId="{C5D9072B-DBA1-4E1A-8889-1C8067C40920}" type="pres">
      <dgm:prSet presAssocID="{992CB346-49A0-4587-A02F-F1BE6AE688E2}" presName="background" presStyleLbl="node0" presStyleIdx="0" presStyleCnt="1"/>
      <dgm:spPr/>
    </dgm:pt>
    <dgm:pt modelId="{103B60BE-BE7E-4972-A362-81308271C3CF}" type="pres">
      <dgm:prSet presAssocID="{992CB346-49A0-4587-A02F-F1BE6AE688E2}" presName="text" presStyleLbl="fgAcc0" presStyleIdx="0" presStyleCnt="1">
        <dgm:presLayoutVars>
          <dgm:chPref val="3"/>
        </dgm:presLayoutVars>
      </dgm:prSet>
      <dgm:spPr/>
    </dgm:pt>
    <dgm:pt modelId="{2F60335D-31CC-4674-BECC-D1C79AF035B8}" type="pres">
      <dgm:prSet presAssocID="{992CB346-49A0-4587-A02F-F1BE6AE688E2}" presName="hierChild2" presStyleCnt="0"/>
      <dgm:spPr/>
    </dgm:pt>
    <dgm:pt modelId="{A2CFE2D1-CD50-4C1D-8E71-A315B8A7B095}" type="pres">
      <dgm:prSet presAssocID="{8DF9EF3B-AAE4-491A-8D4A-19E6BB6245B8}" presName="Name10" presStyleLbl="parChTrans1D2" presStyleIdx="0" presStyleCnt="2"/>
      <dgm:spPr/>
    </dgm:pt>
    <dgm:pt modelId="{7B4200F2-10C8-4F2F-B6F5-78C800200BE7}" type="pres">
      <dgm:prSet presAssocID="{DC836897-3A44-454D-B527-A2CB3EC33E82}" presName="hierRoot2" presStyleCnt="0"/>
      <dgm:spPr/>
    </dgm:pt>
    <dgm:pt modelId="{D109FB22-6B8C-46DA-A6A4-CA466DB2A50A}" type="pres">
      <dgm:prSet presAssocID="{DC836897-3A44-454D-B527-A2CB3EC33E82}" presName="composite2" presStyleCnt="0"/>
      <dgm:spPr/>
    </dgm:pt>
    <dgm:pt modelId="{771C366D-257F-41DD-9962-CA3D9C3FA3C9}" type="pres">
      <dgm:prSet presAssocID="{DC836897-3A44-454D-B527-A2CB3EC33E82}" presName="background2" presStyleLbl="node2" presStyleIdx="0" presStyleCnt="2"/>
      <dgm:spPr/>
    </dgm:pt>
    <dgm:pt modelId="{F5A2798D-A3BB-4910-B10D-B5278B369DA6}" type="pres">
      <dgm:prSet presAssocID="{DC836897-3A44-454D-B527-A2CB3EC33E8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47D141-AC3D-4B8D-99A0-82859D4AC327}" type="pres">
      <dgm:prSet presAssocID="{DC836897-3A44-454D-B527-A2CB3EC33E82}" presName="hierChild3" presStyleCnt="0"/>
      <dgm:spPr/>
    </dgm:pt>
    <dgm:pt modelId="{AA6175C1-060A-4B92-99C0-7CE69EF2D8AA}" type="pres">
      <dgm:prSet presAssocID="{6C509E11-C27D-47EE-AF46-437680F5F227}" presName="Name17" presStyleLbl="parChTrans1D3" presStyleIdx="0" presStyleCnt="4"/>
      <dgm:spPr/>
    </dgm:pt>
    <dgm:pt modelId="{261A97AE-1F3F-4309-838D-E426AEA4887E}" type="pres">
      <dgm:prSet presAssocID="{2748B693-38A5-4961-A3CA-25F75A62C768}" presName="hierRoot3" presStyleCnt="0"/>
      <dgm:spPr/>
    </dgm:pt>
    <dgm:pt modelId="{F5655EA1-F582-4ACE-B7D2-F5A6BD984845}" type="pres">
      <dgm:prSet presAssocID="{2748B693-38A5-4961-A3CA-25F75A62C768}" presName="composite3" presStyleCnt="0"/>
      <dgm:spPr/>
    </dgm:pt>
    <dgm:pt modelId="{11A0D62D-50A2-4352-9E9C-0F8C52DFAECB}" type="pres">
      <dgm:prSet presAssocID="{2748B693-38A5-4961-A3CA-25F75A62C768}" presName="background3" presStyleLbl="node3" presStyleIdx="0" presStyleCnt="4"/>
      <dgm:spPr/>
    </dgm:pt>
    <dgm:pt modelId="{558FD2F3-2EA7-4D25-A79C-950CDBFFCF9A}" type="pres">
      <dgm:prSet presAssocID="{2748B693-38A5-4961-A3CA-25F75A62C768}" presName="text3" presStyleLbl="fgAcc3" presStyleIdx="0" presStyleCnt="4">
        <dgm:presLayoutVars>
          <dgm:chPref val="3"/>
        </dgm:presLayoutVars>
      </dgm:prSet>
      <dgm:spPr/>
    </dgm:pt>
    <dgm:pt modelId="{6A7E2126-DA53-4B66-AC01-9C25D9F0E34C}" type="pres">
      <dgm:prSet presAssocID="{2748B693-38A5-4961-A3CA-25F75A62C768}" presName="hierChild4" presStyleCnt="0"/>
      <dgm:spPr/>
    </dgm:pt>
    <dgm:pt modelId="{10135FBC-B5E8-42C5-8152-5AEDF1534D89}" type="pres">
      <dgm:prSet presAssocID="{220F7010-AEA3-4454-9CD9-BA1F8BE5681C}" presName="Name17" presStyleLbl="parChTrans1D3" presStyleIdx="1" presStyleCnt="4"/>
      <dgm:spPr/>
    </dgm:pt>
    <dgm:pt modelId="{FEC283C1-F7E5-44EA-AF05-025AA6FBE315}" type="pres">
      <dgm:prSet presAssocID="{4673B0B9-AFD9-49C5-9F83-8A9D6745ED88}" presName="hierRoot3" presStyleCnt="0"/>
      <dgm:spPr/>
    </dgm:pt>
    <dgm:pt modelId="{65C1B83E-7F37-4BC0-82F5-F82297647799}" type="pres">
      <dgm:prSet presAssocID="{4673B0B9-AFD9-49C5-9F83-8A9D6745ED88}" presName="composite3" presStyleCnt="0"/>
      <dgm:spPr/>
    </dgm:pt>
    <dgm:pt modelId="{598D788A-0218-4A21-8380-D0A4221BB13A}" type="pres">
      <dgm:prSet presAssocID="{4673B0B9-AFD9-49C5-9F83-8A9D6745ED88}" presName="background3" presStyleLbl="node3" presStyleIdx="1" presStyleCnt="4"/>
      <dgm:spPr/>
      <dgm:t>
        <a:bodyPr/>
        <a:lstStyle/>
        <a:p>
          <a:endParaRPr lang="zh-TW" altLang="en-US"/>
        </a:p>
      </dgm:t>
    </dgm:pt>
    <dgm:pt modelId="{4860F767-60A4-476A-870A-243025D4107B}" type="pres">
      <dgm:prSet presAssocID="{4673B0B9-AFD9-49C5-9F83-8A9D6745ED88}" presName="text3" presStyleLbl="fgAcc3" presStyleIdx="1" presStyleCnt="4">
        <dgm:presLayoutVars>
          <dgm:chPref val="3"/>
        </dgm:presLayoutVars>
      </dgm:prSet>
      <dgm:spPr/>
    </dgm:pt>
    <dgm:pt modelId="{CBD7BE79-D5CB-4E27-92B5-2A95897F5840}" type="pres">
      <dgm:prSet presAssocID="{4673B0B9-AFD9-49C5-9F83-8A9D6745ED88}" presName="hierChild4" presStyleCnt="0"/>
      <dgm:spPr/>
    </dgm:pt>
    <dgm:pt modelId="{421096B0-0FA9-4A9E-BC24-ACDA44D92AA8}" type="pres">
      <dgm:prSet presAssocID="{034DCF35-B6B2-4593-9FC6-45E8D8126DD0}" presName="Name10" presStyleLbl="parChTrans1D2" presStyleIdx="1" presStyleCnt="2"/>
      <dgm:spPr/>
    </dgm:pt>
    <dgm:pt modelId="{A92A50E9-48BB-4363-8D60-8B1AAA65CA92}" type="pres">
      <dgm:prSet presAssocID="{DC41B13F-5812-47D9-9281-501B26A39FFE}" presName="hierRoot2" presStyleCnt="0"/>
      <dgm:spPr/>
    </dgm:pt>
    <dgm:pt modelId="{3EE056C9-6CA8-43DE-BB2D-1B1D08EB4738}" type="pres">
      <dgm:prSet presAssocID="{DC41B13F-5812-47D9-9281-501B26A39FFE}" presName="composite2" presStyleCnt="0"/>
      <dgm:spPr/>
    </dgm:pt>
    <dgm:pt modelId="{E4E4C17B-EEEE-419B-BBFE-10C765351D67}" type="pres">
      <dgm:prSet presAssocID="{DC41B13F-5812-47D9-9281-501B26A39FFE}" presName="background2" presStyleLbl="node2" presStyleIdx="1" presStyleCnt="2"/>
      <dgm:spPr/>
    </dgm:pt>
    <dgm:pt modelId="{B80B7DF8-1A76-403B-AEF3-63AE5B688172}" type="pres">
      <dgm:prSet presAssocID="{DC41B13F-5812-47D9-9281-501B26A39FFE}" presName="text2" presStyleLbl="fgAcc2" presStyleIdx="1" presStyleCnt="2">
        <dgm:presLayoutVars>
          <dgm:chPref val="3"/>
        </dgm:presLayoutVars>
      </dgm:prSet>
      <dgm:spPr/>
    </dgm:pt>
    <dgm:pt modelId="{3FF94149-3CEB-45DB-9881-D29A52BEC5AB}" type="pres">
      <dgm:prSet presAssocID="{DC41B13F-5812-47D9-9281-501B26A39FFE}" presName="hierChild3" presStyleCnt="0"/>
      <dgm:spPr/>
    </dgm:pt>
    <dgm:pt modelId="{C8EEF48D-5C22-4866-AEEF-566ADCE8ED08}" type="pres">
      <dgm:prSet presAssocID="{5523DCF2-CF1C-4C7F-B42D-26AD59D9510E}" presName="Name17" presStyleLbl="parChTrans1D3" presStyleIdx="2" presStyleCnt="4"/>
      <dgm:spPr/>
    </dgm:pt>
    <dgm:pt modelId="{3BA7CDA7-FEA4-4735-A17C-CEEE1F312625}" type="pres">
      <dgm:prSet presAssocID="{6CEB5B13-6259-4C7A-9DBA-A98BCB871507}" presName="hierRoot3" presStyleCnt="0"/>
      <dgm:spPr/>
    </dgm:pt>
    <dgm:pt modelId="{0D0F2FF4-0AF0-43DF-B743-828C055E5D3B}" type="pres">
      <dgm:prSet presAssocID="{6CEB5B13-6259-4C7A-9DBA-A98BCB871507}" presName="composite3" presStyleCnt="0"/>
      <dgm:spPr/>
    </dgm:pt>
    <dgm:pt modelId="{ECDABF3F-1CEA-4F74-80A6-B009094D9C94}" type="pres">
      <dgm:prSet presAssocID="{6CEB5B13-6259-4C7A-9DBA-A98BCB871507}" presName="background3" presStyleLbl="node3" presStyleIdx="2" presStyleCnt="4"/>
      <dgm:spPr/>
    </dgm:pt>
    <dgm:pt modelId="{93704724-9904-4F5A-B92C-0FB55C06A103}" type="pres">
      <dgm:prSet presAssocID="{6CEB5B13-6259-4C7A-9DBA-A98BCB87150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F0A2F28-CD45-4E48-969E-2B91D96A978C}" type="pres">
      <dgm:prSet presAssocID="{6CEB5B13-6259-4C7A-9DBA-A98BCB871507}" presName="hierChild4" presStyleCnt="0"/>
      <dgm:spPr/>
    </dgm:pt>
    <dgm:pt modelId="{5F11C32A-8997-40F9-A338-01E9362DEE6D}" type="pres">
      <dgm:prSet presAssocID="{2C4645C3-32FD-45F7-9D61-4C8C787BE948}" presName="Name17" presStyleLbl="parChTrans1D3" presStyleIdx="3" presStyleCnt="4"/>
      <dgm:spPr/>
    </dgm:pt>
    <dgm:pt modelId="{58AA06BC-8D30-4383-A893-A1612C037C45}" type="pres">
      <dgm:prSet presAssocID="{08956EFF-9779-4940-B107-6909F55B525F}" presName="hierRoot3" presStyleCnt="0"/>
      <dgm:spPr/>
    </dgm:pt>
    <dgm:pt modelId="{D5BB18D0-E16D-4F75-ABF5-FDBE78C12CEC}" type="pres">
      <dgm:prSet presAssocID="{08956EFF-9779-4940-B107-6909F55B525F}" presName="composite3" presStyleCnt="0"/>
      <dgm:spPr/>
    </dgm:pt>
    <dgm:pt modelId="{DFDF326F-F9BF-4674-B99A-A57D2F65FEC7}" type="pres">
      <dgm:prSet presAssocID="{08956EFF-9779-4940-B107-6909F55B525F}" presName="background3" presStyleLbl="node3" presStyleIdx="3" presStyleCnt="4"/>
      <dgm:spPr/>
    </dgm:pt>
    <dgm:pt modelId="{051E6619-EC26-4168-8B59-F8CBA72953E1}" type="pres">
      <dgm:prSet presAssocID="{08956EFF-9779-4940-B107-6909F55B525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FE9248-3417-482A-960E-02225F84D6EB}" type="pres">
      <dgm:prSet presAssocID="{08956EFF-9779-4940-B107-6909F55B525F}" presName="hierChild4" presStyleCnt="0"/>
      <dgm:spPr/>
    </dgm:pt>
  </dgm:ptLst>
  <dgm:cxnLst>
    <dgm:cxn modelId="{05BD9488-D7CF-4D34-81CA-76E2F2E09B47}" type="presOf" srcId="{8DF9EF3B-AAE4-491A-8D4A-19E6BB6245B8}" destId="{A2CFE2D1-CD50-4C1D-8E71-A315B8A7B095}" srcOrd="0" destOrd="0" presId="urn:microsoft.com/office/officeart/2005/8/layout/hierarchy1"/>
    <dgm:cxn modelId="{5C811324-803F-464C-9807-0E87ECD22C86}" srcId="{DC836897-3A44-454D-B527-A2CB3EC33E82}" destId="{4673B0B9-AFD9-49C5-9F83-8A9D6745ED88}" srcOrd="1" destOrd="0" parTransId="{220F7010-AEA3-4454-9CD9-BA1F8BE5681C}" sibTransId="{59F52D13-2581-4762-9BBA-E9FAE45043EF}"/>
    <dgm:cxn modelId="{834CABA2-975B-49A9-8D9F-60EBBFE56EB0}" type="presOf" srcId="{5523DCF2-CF1C-4C7F-B42D-26AD59D9510E}" destId="{C8EEF48D-5C22-4866-AEEF-566ADCE8ED08}" srcOrd="0" destOrd="0" presId="urn:microsoft.com/office/officeart/2005/8/layout/hierarchy1"/>
    <dgm:cxn modelId="{F663EAB2-F148-4D78-93E4-0C8F6A1F63D2}" type="presOf" srcId="{DC836897-3A44-454D-B527-A2CB3EC33E82}" destId="{F5A2798D-A3BB-4910-B10D-B5278B369DA6}" srcOrd="0" destOrd="0" presId="urn:microsoft.com/office/officeart/2005/8/layout/hierarchy1"/>
    <dgm:cxn modelId="{2CA13BB1-5767-4BE2-A486-303426B00A0C}" type="presOf" srcId="{992CB346-49A0-4587-A02F-F1BE6AE688E2}" destId="{103B60BE-BE7E-4972-A362-81308271C3CF}" srcOrd="0" destOrd="0" presId="urn:microsoft.com/office/officeart/2005/8/layout/hierarchy1"/>
    <dgm:cxn modelId="{B4173DC4-C6E7-41DD-802A-CB657B12CA1D}" srcId="{DC41B13F-5812-47D9-9281-501B26A39FFE}" destId="{08956EFF-9779-4940-B107-6909F55B525F}" srcOrd="1" destOrd="0" parTransId="{2C4645C3-32FD-45F7-9D61-4C8C787BE948}" sibTransId="{B7521A87-81BC-4A70-B5F4-89F3B61E20C3}"/>
    <dgm:cxn modelId="{13248255-306F-4D32-BE3A-DEE5FBB42485}" srcId="{992CB346-49A0-4587-A02F-F1BE6AE688E2}" destId="{DC836897-3A44-454D-B527-A2CB3EC33E82}" srcOrd="0" destOrd="0" parTransId="{8DF9EF3B-AAE4-491A-8D4A-19E6BB6245B8}" sibTransId="{DEEF2036-472D-435C-8814-35DE4789444C}"/>
    <dgm:cxn modelId="{C0C95440-BD37-455F-AA91-0B06A373E914}" srcId="{DC836897-3A44-454D-B527-A2CB3EC33E82}" destId="{2748B693-38A5-4961-A3CA-25F75A62C768}" srcOrd="0" destOrd="0" parTransId="{6C509E11-C27D-47EE-AF46-437680F5F227}" sibTransId="{2CBDAF17-3868-4077-8114-08D652B20F58}"/>
    <dgm:cxn modelId="{14C469B0-8AE4-425B-96B8-810E1B69DAFF}" type="presOf" srcId="{DC41B13F-5812-47D9-9281-501B26A39FFE}" destId="{B80B7DF8-1A76-403B-AEF3-63AE5B688172}" srcOrd="0" destOrd="0" presId="urn:microsoft.com/office/officeart/2005/8/layout/hierarchy1"/>
    <dgm:cxn modelId="{276F17D8-EEB5-4E9B-A6C1-CC272871B338}" srcId="{EE7878C8-8809-4A11-9ACC-0F3BBFFD4508}" destId="{992CB346-49A0-4587-A02F-F1BE6AE688E2}" srcOrd="0" destOrd="0" parTransId="{09424E4C-0A16-454D-8EC9-68059F084FF2}" sibTransId="{6234DA96-39F5-415E-9DC6-FFE4EFE5874C}"/>
    <dgm:cxn modelId="{ACD9349B-74BA-4E71-8050-17B3A0C9D4E1}" type="presOf" srcId="{034DCF35-B6B2-4593-9FC6-45E8D8126DD0}" destId="{421096B0-0FA9-4A9E-BC24-ACDA44D92AA8}" srcOrd="0" destOrd="0" presId="urn:microsoft.com/office/officeart/2005/8/layout/hierarchy1"/>
    <dgm:cxn modelId="{C4940AD0-504E-4FB3-A4F9-278B6B0B88C7}" srcId="{992CB346-49A0-4587-A02F-F1BE6AE688E2}" destId="{DC41B13F-5812-47D9-9281-501B26A39FFE}" srcOrd="1" destOrd="0" parTransId="{034DCF35-B6B2-4593-9FC6-45E8D8126DD0}" sibTransId="{9FB90625-2FFB-4839-9A9E-8FCEC5655A92}"/>
    <dgm:cxn modelId="{DA2D9365-0EAF-4A64-B8AC-154B52AA3619}" type="presOf" srcId="{08956EFF-9779-4940-B107-6909F55B525F}" destId="{051E6619-EC26-4168-8B59-F8CBA72953E1}" srcOrd="0" destOrd="0" presId="urn:microsoft.com/office/officeart/2005/8/layout/hierarchy1"/>
    <dgm:cxn modelId="{A61D998B-2C8C-430C-9485-D0CCF2A10920}" type="presOf" srcId="{2C4645C3-32FD-45F7-9D61-4C8C787BE948}" destId="{5F11C32A-8997-40F9-A338-01E9362DEE6D}" srcOrd="0" destOrd="0" presId="urn:microsoft.com/office/officeart/2005/8/layout/hierarchy1"/>
    <dgm:cxn modelId="{57D42527-8594-478D-843A-8AF0CB316B3A}" type="presOf" srcId="{6CEB5B13-6259-4C7A-9DBA-A98BCB871507}" destId="{93704724-9904-4F5A-B92C-0FB55C06A103}" srcOrd="0" destOrd="0" presId="urn:microsoft.com/office/officeart/2005/8/layout/hierarchy1"/>
    <dgm:cxn modelId="{710FA7A9-D15C-4FE4-B641-AA0DE24976F3}" type="presOf" srcId="{2748B693-38A5-4961-A3CA-25F75A62C768}" destId="{558FD2F3-2EA7-4D25-A79C-950CDBFFCF9A}" srcOrd="0" destOrd="0" presId="urn:microsoft.com/office/officeart/2005/8/layout/hierarchy1"/>
    <dgm:cxn modelId="{24409549-7601-411E-9C93-5130D0ADB5C4}" type="presOf" srcId="{6C509E11-C27D-47EE-AF46-437680F5F227}" destId="{AA6175C1-060A-4B92-99C0-7CE69EF2D8AA}" srcOrd="0" destOrd="0" presId="urn:microsoft.com/office/officeart/2005/8/layout/hierarchy1"/>
    <dgm:cxn modelId="{369F64DC-8F6B-4A17-9F4A-5C8E3103D357}" type="presOf" srcId="{EE7878C8-8809-4A11-9ACC-0F3BBFFD4508}" destId="{1D60C84E-7908-4BB5-AC02-6981D3A2162A}" srcOrd="0" destOrd="0" presId="urn:microsoft.com/office/officeart/2005/8/layout/hierarchy1"/>
    <dgm:cxn modelId="{BB2D1568-77EB-408F-B4C9-468526D6030C}" type="presOf" srcId="{220F7010-AEA3-4454-9CD9-BA1F8BE5681C}" destId="{10135FBC-B5E8-42C5-8152-5AEDF1534D89}" srcOrd="0" destOrd="0" presId="urn:microsoft.com/office/officeart/2005/8/layout/hierarchy1"/>
    <dgm:cxn modelId="{4C0A04D6-2979-4E01-90C4-916D631C7ED1}" srcId="{DC41B13F-5812-47D9-9281-501B26A39FFE}" destId="{6CEB5B13-6259-4C7A-9DBA-A98BCB871507}" srcOrd="0" destOrd="0" parTransId="{5523DCF2-CF1C-4C7F-B42D-26AD59D9510E}" sibTransId="{17612A2F-882B-4893-AFDC-3618960DE3BF}"/>
    <dgm:cxn modelId="{9C280F62-DC7A-40D1-A521-98E88AF71009}" type="presOf" srcId="{4673B0B9-AFD9-49C5-9F83-8A9D6745ED88}" destId="{4860F767-60A4-476A-870A-243025D4107B}" srcOrd="0" destOrd="0" presId="urn:microsoft.com/office/officeart/2005/8/layout/hierarchy1"/>
    <dgm:cxn modelId="{7E3786E3-DEEE-4E3C-BA78-308312984D87}" type="presParOf" srcId="{1D60C84E-7908-4BB5-AC02-6981D3A2162A}" destId="{66E666A6-B9CA-470B-AF54-A72683CA3BFD}" srcOrd="0" destOrd="0" presId="urn:microsoft.com/office/officeart/2005/8/layout/hierarchy1"/>
    <dgm:cxn modelId="{74791642-32E1-4584-A89B-2ECA57A2CFEE}" type="presParOf" srcId="{66E666A6-B9CA-470B-AF54-A72683CA3BFD}" destId="{FAF53CED-77C9-4A8E-9675-B268DE900944}" srcOrd="0" destOrd="0" presId="urn:microsoft.com/office/officeart/2005/8/layout/hierarchy1"/>
    <dgm:cxn modelId="{6AE71306-729C-4412-903F-5060DE17FA5D}" type="presParOf" srcId="{FAF53CED-77C9-4A8E-9675-B268DE900944}" destId="{C5D9072B-DBA1-4E1A-8889-1C8067C40920}" srcOrd="0" destOrd="0" presId="urn:microsoft.com/office/officeart/2005/8/layout/hierarchy1"/>
    <dgm:cxn modelId="{9A0C78E1-420B-4DAB-A3AA-9028AB44DB83}" type="presParOf" srcId="{FAF53CED-77C9-4A8E-9675-B268DE900944}" destId="{103B60BE-BE7E-4972-A362-81308271C3CF}" srcOrd="1" destOrd="0" presId="urn:microsoft.com/office/officeart/2005/8/layout/hierarchy1"/>
    <dgm:cxn modelId="{29BFAE67-6BFD-4B02-B4C7-A044D6A554D6}" type="presParOf" srcId="{66E666A6-B9CA-470B-AF54-A72683CA3BFD}" destId="{2F60335D-31CC-4674-BECC-D1C79AF035B8}" srcOrd="1" destOrd="0" presId="urn:microsoft.com/office/officeart/2005/8/layout/hierarchy1"/>
    <dgm:cxn modelId="{88520D5B-FD10-4B6C-9D06-549FD455E165}" type="presParOf" srcId="{2F60335D-31CC-4674-BECC-D1C79AF035B8}" destId="{A2CFE2D1-CD50-4C1D-8E71-A315B8A7B095}" srcOrd="0" destOrd="0" presId="urn:microsoft.com/office/officeart/2005/8/layout/hierarchy1"/>
    <dgm:cxn modelId="{486B43B1-BCA6-43DB-A998-34E7D6EA0A28}" type="presParOf" srcId="{2F60335D-31CC-4674-BECC-D1C79AF035B8}" destId="{7B4200F2-10C8-4F2F-B6F5-78C800200BE7}" srcOrd="1" destOrd="0" presId="urn:microsoft.com/office/officeart/2005/8/layout/hierarchy1"/>
    <dgm:cxn modelId="{419E3A5C-7938-4DDB-9427-460D31315BD0}" type="presParOf" srcId="{7B4200F2-10C8-4F2F-B6F5-78C800200BE7}" destId="{D109FB22-6B8C-46DA-A6A4-CA466DB2A50A}" srcOrd="0" destOrd="0" presId="urn:microsoft.com/office/officeart/2005/8/layout/hierarchy1"/>
    <dgm:cxn modelId="{192BD7B2-7769-43FC-A89F-0F9C715A08CC}" type="presParOf" srcId="{D109FB22-6B8C-46DA-A6A4-CA466DB2A50A}" destId="{771C366D-257F-41DD-9962-CA3D9C3FA3C9}" srcOrd="0" destOrd="0" presId="urn:microsoft.com/office/officeart/2005/8/layout/hierarchy1"/>
    <dgm:cxn modelId="{1EC7692E-D6C5-4711-9AD4-4DB4A08DE073}" type="presParOf" srcId="{D109FB22-6B8C-46DA-A6A4-CA466DB2A50A}" destId="{F5A2798D-A3BB-4910-B10D-B5278B369DA6}" srcOrd="1" destOrd="0" presId="urn:microsoft.com/office/officeart/2005/8/layout/hierarchy1"/>
    <dgm:cxn modelId="{B7C26EA4-2993-446B-B204-9E4079F58ACF}" type="presParOf" srcId="{7B4200F2-10C8-4F2F-B6F5-78C800200BE7}" destId="{C847D141-AC3D-4B8D-99A0-82859D4AC327}" srcOrd="1" destOrd="0" presId="urn:microsoft.com/office/officeart/2005/8/layout/hierarchy1"/>
    <dgm:cxn modelId="{E605359F-2ADB-4635-B759-33EACDD9DBC0}" type="presParOf" srcId="{C847D141-AC3D-4B8D-99A0-82859D4AC327}" destId="{AA6175C1-060A-4B92-99C0-7CE69EF2D8AA}" srcOrd="0" destOrd="0" presId="urn:microsoft.com/office/officeart/2005/8/layout/hierarchy1"/>
    <dgm:cxn modelId="{4AAF0AC6-970F-4AD7-B562-2D9FA615CEA1}" type="presParOf" srcId="{C847D141-AC3D-4B8D-99A0-82859D4AC327}" destId="{261A97AE-1F3F-4309-838D-E426AEA4887E}" srcOrd="1" destOrd="0" presId="urn:microsoft.com/office/officeart/2005/8/layout/hierarchy1"/>
    <dgm:cxn modelId="{BBBB8F27-0DD8-410D-810D-9C6A929C9F91}" type="presParOf" srcId="{261A97AE-1F3F-4309-838D-E426AEA4887E}" destId="{F5655EA1-F582-4ACE-B7D2-F5A6BD984845}" srcOrd="0" destOrd="0" presId="urn:microsoft.com/office/officeart/2005/8/layout/hierarchy1"/>
    <dgm:cxn modelId="{B02EC049-E5B7-4066-AF7F-D0ED6B822234}" type="presParOf" srcId="{F5655EA1-F582-4ACE-B7D2-F5A6BD984845}" destId="{11A0D62D-50A2-4352-9E9C-0F8C52DFAECB}" srcOrd="0" destOrd="0" presId="urn:microsoft.com/office/officeart/2005/8/layout/hierarchy1"/>
    <dgm:cxn modelId="{71FD18C9-897F-4FB5-8683-A190D86A05AF}" type="presParOf" srcId="{F5655EA1-F582-4ACE-B7D2-F5A6BD984845}" destId="{558FD2F3-2EA7-4D25-A79C-950CDBFFCF9A}" srcOrd="1" destOrd="0" presId="urn:microsoft.com/office/officeart/2005/8/layout/hierarchy1"/>
    <dgm:cxn modelId="{D3BE1F65-3F54-4152-A625-0909603507EA}" type="presParOf" srcId="{261A97AE-1F3F-4309-838D-E426AEA4887E}" destId="{6A7E2126-DA53-4B66-AC01-9C25D9F0E34C}" srcOrd="1" destOrd="0" presId="urn:microsoft.com/office/officeart/2005/8/layout/hierarchy1"/>
    <dgm:cxn modelId="{F5210FAD-85DD-43DA-BB99-0598843093F5}" type="presParOf" srcId="{C847D141-AC3D-4B8D-99A0-82859D4AC327}" destId="{10135FBC-B5E8-42C5-8152-5AEDF1534D89}" srcOrd="2" destOrd="0" presId="urn:microsoft.com/office/officeart/2005/8/layout/hierarchy1"/>
    <dgm:cxn modelId="{D01CA99B-5339-47B8-AFDF-24425F36D615}" type="presParOf" srcId="{C847D141-AC3D-4B8D-99A0-82859D4AC327}" destId="{FEC283C1-F7E5-44EA-AF05-025AA6FBE315}" srcOrd="3" destOrd="0" presId="urn:microsoft.com/office/officeart/2005/8/layout/hierarchy1"/>
    <dgm:cxn modelId="{F9180DAD-10CA-4D95-8ACB-6E790D9168A7}" type="presParOf" srcId="{FEC283C1-F7E5-44EA-AF05-025AA6FBE315}" destId="{65C1B83E-7F37-4BC0-82F5-F82297647799}" srcOrd="0" destOrd="0" presId="urn:microsoft.com/office/officeart/2005/8/layout/hierarchy1"/>
    <dgm:cxn modelId="{F2BD2467-7267-487E-9D11-F629783332B9}" type="presParOf" srcId="{65C1B83E-7F37-4BC0-82F5-F82297647799}" destId="{598D788A-0218-4A21-8380-D0A4221BB13A}" srcOrd="0" destOrd="0" presId="urn:microsoft.com/office/officeart/2005/8/layout/hierarchy1"/>
    <dgm:cxn modelId="{8A2001B1-F53A-4C6E-BA0D-4ACA8857ACD4}" type="presParOf" srcId="{65C1B83E-7F37-4BC0-82F5-F82297647799}" destId="{4860F767-60A4-476A-870A-243025D4107B}" srcOrd="1" destOrd="0" presId="urn:microsoft.com/office/officeart/2005/8/layout/hierarchy1"/>
    <dgm:cxn modelId="{83945414-3D32-45E6-82DF-45F58CDEEA0F}" type="presParOf" srcId="{FEC283C1-F7E5-44EA-AF05-025AA6FBE315}" destId="{CBD7BE79-D5CB-4E27-92B5-2A95897F5840}" srcOrd="1" destOrd="0" presId="urn:microsoft.com/office/officeart/2005/8/layout/hierarchy1"/>
    <dgm:cxn modelId="{7C01DA92-0AB0-4000-99CC-2A8EBA2BEF32}" type="presParOf" srcId="{2F60335D-31CC-4674-BECC-D1C79AF035B8}" destId="{421096B0-0FA9-4A9E-BC24-ACDA44D92AA8}" srcOrd="2" destOrd="0" presId="urn:microsoft.com/office/officeart/2005/8/layout/hierarchy1"/>
    <dgm:cxn modelId="{77FD3E1D-3BB8-4942-9EA8-2003CAF4C23D}" type="presParOf" srcId="{2F60335D-31CC-4674-BECC-D1C79AF035B8}" destId="{A92A50E9-48BB-4363-8D60-8B1AAA65CA92}" srcOrd="3" destOrd="0" presId="urn:microsoft.com/office/officeart/2005/8/layout/hierarchy1"/>
    <dgm:cxn modelId="{BD8EC054-85A9-4E7C-A8F0-B9660C346BB6}" type="presParOf" srcId="{A92A50E9-48BB-4363-8D60-8B1AAA65CA92}" destId="{3EE056C9-6CA8-43DE-BB2D-1B1D08EB4738}" srcOrd="0" destOrd="0" presId="urn:microsoft.com/office/officeart/2005/8/layout/hierarchy1"/>
    <dgm:cxn modelId="{599A29EF-B062-4D12-AE21-E2CBF1B1F512}" type="presParOf" srcId="{3EE056C9-6CA8-43DE-BB2D-1B1D08EB4738}" destId="{E4E4C17B-EEEE-419B-BBFE-10C765351D67}" srcOrd="0" destOrd="0" presId="urn:microsoft.com/office/officeart/2005/8/layout/hierarchy1"/>
    <dgm:cxn modelId="{5AB5107D-4FC2-42B8-8C20-12F9C9FF0A67}" type="presParOf" srcId="{3EE056C9-6CA8-43DE-BB2D-1B1D08EB4738}" destId="{B80B7DF8-1A76-403B-AEF3-63AE5B688172}" srcOrd="1" destOrd="0" presId="urn:microsoft.com/office/officeart/2005/8/layout/hierarchy1"/>
    <dgm:cxn modelId="{94283847-A2A3-4D89-B1F5-FDEAD3951D76}" type="presParOf" srcId="{A92A50E9-48BB-4363-8D60-8B1AAA65CA92}" destId="{3FF94149-3CEB-45DB-9881-D29A52BEC5AB}" srcOrd="1" destOrd="0" presId="urn:microsoft.com/office/officeart/2005/8/layout/hierarchy1"/>
    <dgm:cxn modelId="{D8BC1663-AD5D-4582-AD56-D4009E6E7F92}" type="presParOf" srcId="{3FF94149-3CEB-45DB-9881-D29A52BEC5AB}" destId="{C8EEF48D-5C22-4866-AEEF-566ADCE8ED08}" srcOrd="0" destOrd="0" presId="urn:microsoft.com/office/officeart/2005/8/layout/hierarchy1"/>
    <dgm:cxn modelId="{A09BFF3F-CF8E-40EB-8B53-99FBFF034789}" type="presParOf" srcId="{3FF94149-3CEB-45DB-9881-D29A52BEC5AB}" destId="{3BA7CDA7-FEA4-4735-A17C-CEEE1F312625}" srcOrd="1" destOrd="0" presId="urn:microsoft.com/office/officeart/2005/8/layout/hierarchy1"/>
    <dgm:cxn modelId="{B367ABEB-6989-499C-A33E-EE41B760215F}" type="presParOf" srcId="{3BA7CDA7-FEA4-4735-A17C-CEEE1F312625}" destId="{0D0F2FF4-0AF0-43DF-B743-828C055E5D3B}" srcOrd="0" destOrd="0" presId="urn:microsoft.com/office/officeart/2005/8/layout/hierarchy1"/>
    <dgm:cxn modelId="{330B3681-0AF6-48E8-9C31-901AAEC5AE95}" type="presParOf" srcId="{0D0F2FF4-0AF0-43DF-B743-828C055E5D3B}" destId="{ECDABF3F-1CEA-4F74-80A6-B009094D9C94}" srcOrd="0" destOrd="0" presId="urn:microsoft.com/office/officeart/2005/8/layout/hierarchy1"/>
    <dgm:cxn modelId="{5BA8CF43-214C-43C5-AFBA-72E883390876}" type="presParOf" srcId="{0D0F2FF4-0AF0-43DF-B743-828C055E5D3B}" destId="{93704724-9904-4F5A-B92C-0FB55C06A103}" srcOrd="1" destOrd="0" presId="urn:microsoft.com/office/officeart/2005/8/layout/hierarchy1"/>
    <dgm:cxn modelId="{7E512A78-CE94-49EB-8DA8-10B70290DF28}" type="presParOf" srcId="{3BA7CDA7-FEA4-4735-A17C-CEEE1F312625}" destId="{1F0A2F28-CD45-4E48-969E-2B91D96A978C}" srcOrd="1" destOrd="0" presId="urn:microsoft.com/office/officeart/2005/8/layout/hierarchy1"/>
    <dgm:cxn modelId="{4C2B4C6C-BB4F-43DF-A284-6DC9C6444BA6}" type="presParOf" srcId="{3FF94149-3CEB-45DB-9881-D29A52BEC5AB}" destId="{5F11C32A-8997-40F9-A338-01E9362DEE6D}" srcOrd="2" destOrd="0" presId="urn:microsoft.com/office/officeart/2005/8/layout/hierarchy1"/>
    <dgm:cxn modelId="{3EC456DC-8B46-4324-91B9-839462313F5C}" type="presParOf" srcId="{3FF94149-3CEB-45DB-9881-D29A52BEC5AB}" destId="{58AA06BC-8D30-4383-A893-A1612C037C45}" srcOrd="3" destOrd="0" presId="urn:microsoft.com/office/officeart/2005/8/layout/hierarchy1"/>
    <dgm:cxn modelId="{F85B553F-56E6-4084-9809-CD5F44C861E8}" type="presParOf" srcId="{58AA06BC-8D30-4383-A893-A1612C037C45}" destId="{D5BB18D0-E16D-4F75-ABF5-FDBE78C12CEC}" srcOrd="0" destOrd="0" presId="urn:microsoft.com/office/officeart/2005/8/layout/hierarchy1"/>
    <dgm:cxn modelId="{49B19E9A-ACC2-48AB-8D57-E1923B73D2EE}" type="presParOf" srcId="{D5BB18D0-E16D-4F75-ABF5-FDBE78C12CEC}" destId="{DFDF326F-F9BF-4674-B99A-A57D2F65FEC7}" srcOrd="0" destOrd="0" presId="urn:microsoft.com/office/officeart/2005/8/layout/hierarchy1"/>
    <dgm:cxn modelId="{2130FEBD-F693-4D53-A957-294603687C7B}" type="presParOf" srcId="{D5BB18D0-E16D-4F75-ABF5-FDBE78C12CEC}" destId="{051E6619-EC26-4168-8B59-F8CBA72953E1}" srcOrd="1" destOrd="0" presId="urn:microsoft.com/office/officeart/2005/8/layout/hierarchy1"/>
    <dgm:cxn modelId="{E73866B6-FC1E-416D-ADAB-D49895118C4C}" type="presParOf" srcId="{58AA06BC-8D30-4383-A893-A1612C037C45}" destId="{85FE9248-3417-482A-960E-02225F84D6EB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20F0B-41C8-4AD4-B3BA-EA68B0663E3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90C23E2-F960-41E6-92A2-E5B67F47B7EC}">
      <dgm:prSet phldrT="[文字]"/>
      <dgm:spPr/>
      <dgm:t>
        <a:bodyPr/>
        <a:lstStyle/>
        <a:p>
          <a:r>
            <a:rPr lang="zh-TW" altLang="en-US" dirty="0" smtClean="0"/>
            <a:t>使用技術</a:t>
          </a:r>
          <a:endParaRPr lang="zh-TW" altLang="en-US" dirty="0"/>
        </a:p>
      </dgm:t>
    </dgm:pt>
    <dgm:pt modelId="{18F574CA-020A-48FA-96F5-D8CC5E44BDD1}" type="parTrans" cxnId="{C80F23E1-F6AC-42D1-9F73-74EC809D5430}">
      <dgm:prSet/>
      <dgm:spPr/>
      <dgm:t>
        <a:bodyPr/>
        <a:lstStyle/>
        <a:p>
          <a:endParaRPr lang="zh-TW" altLang="en-US"/>
        </a:p>
      </dgm:t>
    </dgm:pt>
    <dgm:pt modelId="{D5DC360A-0C59-495C-BE2D-07693D224980}" type="sibTrans" cxnId="{C80F23E1-F6AC-42D1-9F73-74EC809D5430}">
      <dgm:prSet/>
      <dgm:spPr/>
      <dgm:t>
        <a:bodyPr/>
        <a:lstStyle/>
        <a:p>
          <a:endParaRPr lang="zh-TW" altLang="en-US"/>
        </a:p>
      </dgm:t>
    </dgm:pt>
    <dgm:pt modelId="{1DEFBA5F-A258-4F51-87BB-568D7BAEC026}">
      <dgm:prSet phldrT="[文字]"/>
      <dgm:spPr/>
      <dgm:t>
        <a:bodyPr/>
        <a:lstStyle/>
        <a:p>
          <a:r>
            <a:rPr lang="en-US" b="0" i="0" dirty="0" smtClean="0"/>
            <a:t>HTML5</a:t>
          </a:r>
          <a:endParaRPr lang="zh-TW" altLang="en-US" dirty="0"/>
        </a:p>
      </dgm:t>
    </dgm:pt>
    <dgm:pt modelId="{313B16B4-CE52-42D1-BC25-F1C1EA5F914A}" type="parTrans" cxnId="{C7C5B3E7-A24B-479B-A199-B3EDC85ACC3F}">
      <dgm:prSet/>
      <dgm:spPr/>
      <dgm:t>
        <a:bodyPr/>
        <a:lstStyle/>
        <a:p>
          <a:endParaRPr lang="zh-TW" altLang="en-US"/>
        </a:p>
      </dgm:t>
    </dgm:pt>
    <dgm:pt modelId="{2AF25B93-C92C-497C-901E-214EAF67E088}" type="sibTrans" cxnId="{C7C5B3E7-A24B-479B-A199-B3EDC85ACC3F}">
      <dgm:prSet/>
      <dgm:spPr/>
      <dgm:t>
        <a:bodyPr/>
        <a:lstStyle/>
        <a:p>
          <a:endParaRPr lang="zh-TW" altLang="en-US"/>
        </a:p>
      </dgm:t>
    </dgm:pt>
    <dgm:pt modelId="{F539C3A1-5684-4BDF-9050-FC3FB5F09595}">
      <dgm:prSet phldrT="[文字]"/>
      <dgm:spPr/>
      <dgm:t>
        <a:bodyPr/>
        <a:lstStyle/>
        <a:p>
          <a:r>
            <a:rPr lang="en-US" b="0" i="0" dirty="0" smtClean="0"/>
            <a:t>CSS</a:t>
          </a:r>
          <a:endParaRPr lang="zh-TW" altLang="en-US" dirty="0"/>
        </a:p>
      </dgm:t>
    </dgm:pt>
    <dgm:pt modelId="{1259AC7B-4DBE-43D1-9B14-6415E1476CC7}" type="parTrans" cxnId="{2E506167-D82B-4D9F-8A9D-9BCED28BA589}">
      <dgm:prSet/>
      <dgm:spPr/>
      <dgm:t>
        <a:bodyPr/>
        <a:lstStyle/>
        <a:p>
          <a:endParaRPr lang="zh-TW" altLang="en-US"/>
        </a:p>
      </dgm:t>
    </dgm:pt>
    <dgm:pt modelId="{FA9C92A5-B97F-4530-8AD0-77FE1F9EA609}" type="sibTrans" cxnId="{2E506167-D82B-4D9F-8A9D-9BCED28BA589}">
      <dgm:prSet/>
      <dgm:spPr/>
      <dgm:t>
        <a:bodyPr/>
        <a:lstStyle/>
        <a:p>
          <a:endParaRPr lang="zh-TW" altLang="en-US"/>
        </a:p>
      </dgm:t>
    </dgm:pt>
    <dgm:pt modelId="{F515F3AE-F182-42F9-9D54-36C4FC39A130}">
      <dgm:prSet phldrT="[文字]"/>
      <dgm:spPr/>
      <dgm:t>
        <a:bodyPr/>
        <a:lstStyle/>
        <a:p>
          <a:r>
            <a:rPr lang="en-US" b="0" i="0" dirty="0" smtClean="0"/>
            <a:t>JavaScript</a:t>
          </a:r>
          <a:endParaRPr lang="zh-TW" altLang="en-US" dirty="0"/>
        </a:p>
      </dgm:t>
    </dgm:pt>
    <dgm:pt modelId="{48A3C633-690A-4D7A-9BCF-46EBA9DC2B8B}" type="parTrans" cxnId="{C4CFC22F-74EF-4EE2-AFCE-D8D5A75D918E}">
      <dgm:prSet/>
      <dgm:spPr/>
      <dgm:t>
        <a:bodyPr/>
        <a:lstStyle/>
        <a:p>
          <a:endParaRPr lang="zh-TW" altLang="en-US"/>
        </a:p>
      </dgm:t>
    </dgm:pt>
    <dgm:pt modelId="{A6A799F6-B857-4F06-90EA-718DE3FA0A1B}" type="sibTrans" cxnId="{C4CFC22F-74EF-4EE2-AFCE-D8D5A75D918E}">
      <dgm:prSet/>
      <dgm:spPr/>
      <dgm:t>
        <a:bodyPr/>
        <a:lstStyle/>
        <a:p>
          <a:endParaRPr lang="zh-TW" altLang="en-US"/>
        </a:p>
      </dgm:t>
    </dgm:pt>
    <dgm:pt modelId="{A8A08A29-218C-40BB-8C23-629A6DBCD947}">
      <dgm:prSet phldrT="[文字]"/>
      <dgm:spPr/>
      <dgm:t>
        <a:bodyPr/>
        <a:lstStyle/>
        <a:p>
          <a:r>
            <a:rPr lang="en-US" b="0" i="0" dirty="0" err="1" smtClean="0"/>
            <a:t>Facebook</a:t>
          </a:r>
          <a:endParaRPr lang="en-US" b="0" i="0" dirty="0" smtClean="0"/>
        </a:p>
        <a:p>
          <a:r>
            <a:rPr lang="en-US" altLang="zh-TW" dirty="0" smtClean="0"/>
            <a:t>Share button</a:t>
          </a:r>
          <a:endParaRPr lang="zh-TW" altLang="en-US" dirty="0"/>
        </a:p>
      </dgm:t>
    </dgm:pt>
    <dgm:pt modelId="{3FD7316F-A10F-4F38-A1CE-48F3796F45E0}" type="parTrans" cxnId="{49EDCEBA-A66F-4297-9A9A-1A9941FCD80A}">
      <dgm:prSet/>
      <dgm:spPr/>
      <dgm:t>
        <a:bodyPr/>
        <a:lstStyle/>
        <a:p>
          <a:endParaRPr lang="zh-TW" altLang="en-US"/>
        </a:p>
      </dgm:t>
    </dgm:pt>
    <dgm:pt modelId="{E886A463-F470-47E6-983F-6B699AD69A8B}" type="sibTrans" cxnId="{49EDCEBA-A66F-4297-9A9A-1A9941FCD80A}">
      <dgm:prSet/>
      <dgm:spPr/>
      <dgm:t>
        <a:bodyPr/>
        <a:lstStyle/>
        <a:p>
          <a:endParaRPr lang="zh-TW" altLang="en-US"/>
        </a:p>
      </dgm:t>
    </dgm:pt>
    <dgm:pt modelId="{115F4794-C8D0-4386-ACF4-E2B405001041}" type="pres">
      <dgm:prSet presAssocID="{FB220F0B-41C8-4AD4-B3BA-EA68B0663E33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E6F328-7FCC-4868-92DA-87C154BEF50B}" type="pres">
      <dgm:prSet presAssocID="{FB220F0B-41C8-4AD4-B3BA-EA68B0663E33}" presName="matrix" presStyleCnt="0"/>
      <dgm:spPr/>
    </dgm:pt>
    <dgm:pt modelId="{BB6ED7BB-0AAE-4C41-A35F-9E975B407028}" type="pres">
      <dgm:prSet presAssocID="{FB220F0B-41C8-4AD4-B3BA-EA68B0663E33}" presName="tile1" presStyleLbl="node1" presStyleIdx="0" presStyleCnt="4" custLinFactNeighborX="-439" custLinFactNeighborY="-2386"/>
      <dgm:spPr/>
      <dgm:t>
        <a:bodyPr/>
        <a:lstStyle/>
        <a:p>
          <a:endParaRPr lang="zh-TW" altLang="en-US"/>
        </a:p>
      </dgm:t>
    </dgm:pt>
    <dgm:pt modelId="{EFC15059-6822-4F37-BAA5-68FDA5356BFF}" type="pres">
      <dgm:prSet presAssocID="{FB220F0B-41C8-4AD4-B3BA-EA68B0663E3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7D66A8-3396-4DFE-9F24-1662C65FDC21}" type="pres">
      <dgm:prSet presAssocID="{FB220F0B-41C8-4AD4-B3BA-EA68B0663E33}" presName="tile2" presStyleLbl="node1" presStyleIdx="1" presStyleCnt="4"/>
      <dgm:spPr/>
      <dgm:t>
        <a:bodyPr/>
        <a:lstStyle/>
        <a:p>
          <a:endParaRPr lang="zh-TW" altLang="en-US"/>
        </a:p>
      </dgm:t>
    </dgm:pt>
    <dgm:pt modelId="{848D0BA1-0D26-4D56-BC84-64C74499D327}" type="pres">
      <dgm:prSet presAssocID="{FB220F0B-41C8-4AD4-B3BA-EA68B0663E3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FCA3BE-F3CF-4FEE-BC11-3375BCE53ABC}" type="pres">
      <dgm:prSet presAssocID="{FB220F0B-41C8-4AD4-B3BA-EA68B0663E33}" presName="tile3" presStyleLbl="node1" presStyleIdx="2" presStyleCnt="4"/>
      <dgm:spPr/>
      <dgm:t>
        <a:bodyPr/>
        <a:lstStyle/>
        <a:p>
          <a:endParaRPr lang="zh-TW" altLang="en-US"/>
        </a:p>
      </dgm:t>
    </dgm:pt>
    <dgm:pt modelId="{32159256-2595-48D7-AA0F-356B99E57C0F}" type="pres">
      <dgm:prSet presAssocID="{FB220F0B-41C8-4AD4-B3BA-EA68B0663E3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155D24-5A2E-41B0-80E6-80003A946463}" type="pres">
      <dgm:prSet presAssocID="{FB220F0B-41C8-4AD4-B3BA-EA68B0663E33}" presName="tile4" presStyleLbl="node1" presStyleIdx="3" presStyleCnt="4"/>
      <dgm:spPr/>
      <dgm:t>
        <a:bodyPr/>
        <a:lstStyle/>
        <a:p>
          <a:endParaRPr lang="zh-TW" altLang="en-US"/>
        </a:p>
      </dgm:t>
    </dgm:pt>
    <dgm:pt modelId="{087E711A-892F-44ED-A08E-6F7377ACC409}" type="pres">
      <dgm:prSet presAssocID="{FB220F0B-41C8-4AD4-B3BA-EA68B0663E3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62FAD7-5AE1-41F5-AA4F-4C9A0C782F8C}" type="pres">
      <dgm:prSet presAssocID="{FB220F0B-41C8-4AD4-B3BA-EA68B0663E3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ADA150D-C929-4EE5-90C7-D395AB8EC274}" type="presOf" srcId="{F539C3A1-5684-4BDF-9050-FC3FB5F09595}" destId="{848D0BA1-0D26-4D56-BC84-64C74499D327}" srcOrd="1" destOrd="0" presId="urn:microsoft.com/office/officeart/2005/8/layout/matrix1"/>
    <dgm:cxn modelId="{C03E476A-0932-42CE-A6E3-EA0693EED5CB}" type="presOf" srcId="{A8A08A29-218C-40BB-8C23-629A6DBCD947}" destId="{087E711A-892F-44ED-A08E-6F7377ACC409}" srcOrd="1" destOrd="0" presId="urn:microsoft.com/office/officeart/2005/8/layout/matrix1"/>
    <dgm:cxn modelId="{2E506167-D82B-4D9F-8A9D-9BCED28BA589}" srcId="{290C23E2-F960-41E6-92A2-E5B67F47B7EC}" destId="{F539C3A1-5684-4BDF-9050-FC3FB5F09595}" srcOrd="1" destOrd="0" parTransId="{1259AC7B-4DBE-43D1-9B14-6415E1476CC7}" sibTransId="{FA9C92A5-B97F-4530-8AD0-77FE1F9EA609}"/>
    <dgm:cxn modelId="{49EDCEBA-A66F-4297-9A9A-1A9941FCD80A}" srcId="{290C23E2-F960-41E6-92A2-E5B67F47B7EC}" destId="{A8A08A29-218C-40BB-8C23-629A6DBCD947}" srcOrd="3" destOrd="0" parTransId="{3FD7316F-A10F-4F38-A1CE-48F3796F45E0}" sibTransId="{E886A463-F470-47E6-983F-6B699AD69A8B}"/>
    <dgm:cxn modelId="{C7C5B3E7-A24B-479B-A199-B3EDC85ACC3F}" srcId="{290C23E2-F960-41E6-92A2-E5B67F47B7EC}" destId="{1DEFBA5F-A258-4F51-87BB-568D7BAEC026}" srcOrd="0" destOrd="0" parTransId="{313B16B4-CE52-42D1-BC25-F1C1EA5F914A}" sibTransId="{2AF25B93-C92C-497C-901E-214EAF67E088}"/>
    <dgm:cxn modelId="{0353C4F8-46D4-4D1F-8665-6241878F9C59}" type="presOf" srcId="{F515F3AE-F182-42F9-9D54-36C4FC39A130}" destId="{72FCA3BE-F3CF-4FEE-BC11-3375BCE53ABC}" srcOrd="0" destOrd="0" presId="urn:microsoft.com/office/officeart/2005/8/layout/matrix1"/>
    <dgm:cxn modelId="{AB0D4602-27C9-4755-A442-15C94D208C3E}" type="presOf" srcId="{1DEFBA5F-A258-4F51-87BB-568D7BAEC026}" destId="{EFC15059-6822-4F37-BAA5-68FDA5356BFF}" srcOrd="1" destOrd="0" presId="urn:microsoft.com/office/officeart/2005/8/layout/matrix1"/>
    <dgm:cxn modelId="{F3BABE71-25CA-4A42-8B7C-0665491E1393}" type="presOf" srcId="{F515F3AE-F182-42F9-9D54-36C4FC39A130}" destId="{32159256-2595-48D7-AA0F-356B99E57C0F}" srcOrd="1" destOrd="0" presId="urn:microsoft.com/office/officeart/2005/8/layout/matrix1"/>
    <dgm:cxn modelId="{C80F23E1-F6AC-42D1-9F73-74EC809D5430}" srcId="{FB220F0B-41C8-4AD4-B3BA-EA68B0663E33}" destId="{290C23E2-F960-41E6-92A2-E5B67F47B7EC}" srcOrd="0" destOrd="0" parTransId="{18F574CA-020A-48FA-96F5-D8CC5E44BDD1}" sibTransId="{D5DC360A-0C59-495C-BE2D-07693D224980}"/>
    <dgm:cxn modelId="{B8308FF3-8AFD-4C89-BEF3-BBD0D3632B35}" type="presOf" srcId="{A8A08A29-218C-40BB-8C23-629A6DBCD947}" destId="{E1155D24-5A2E-41B0-80E6-80003A946463}" srcOrd="0" destOrd="0" presId="urn:microsoft.com/office/officeart/2005/8/layout/matrix1"/>
    <dgm:cxn modelId="{248F02DC-0BC6-4B3A-8138-2F2CE26FD51B}" type="presOf" srcId="{F539C3A1-5684-4BDF-9050-FC3FB5F09595}" destId="{627D66A8-3396-4DFE-9F24-1662C65FDC21}" srcOrd="0" destOrd="0" presId="urn:microsoft.com/office/officeart/2005/8/layout/matrix1"/>
    <dgm:cxn modelId="{70995F47-8781-47F5-9832-2D095F216B7B}" type="presOf" srcId="{1DEFBA5F-A258-4F51-87BB-568D7BAEC026}" destId="{BB6ED7BB-0AAE-4C41-A35F-9E975B407028}" srcOrd="0" destOrd="0" presId="urn:microsoft.com/office/officeart/2005/8/layout/matrix1"/>
    <dgm:cxn modelId="{C4CFC22F-74EF-4EE2-AFCE-D8D5A75D918E}" srcId="{290C23E2-F960-41E6-92A2-E5B67F47B7EC}" destId="{F515F3AE-F182-42F9-9D54-36C4FC39A130}" srcOrd="2" destOrd="0" parTransId="{48A3C633-690A-4D7A-9BCF-46EBA9DC2B8B}" sibTransId="{A6A799F6-B857-4F06-90EA-718DE3FA0A1B}"/>
    <dgm:cxn modelId="{09032F6C-74AD-4051-B75D-327113A0F3B4}" type="presOf" srcId="{290C23E2-F960-41E6-92A2-E5B67F47B7EC}" destId="{D462FAD7-5AE1-41F5-AA4F-4C9A0C782F8C}" srcOrd="0" destOrd="0" presId="urn:microsoft.com/office/officeart/2005/8/layout/matrix1"/>
    <dgm:cxn modelId="{65A46F8D-7ED4-4E81-9FD4-F08E0F1249C5}" type="presOf" srcId="{FB220F0B-41C8-4AD4-B3BA-EA68B0663E33}" destId="{115F4794-C8D0-4386-ACF4-E2B405001041}" srcOrd="0" destOrd="0" presId="urn:microsoft.com/office/officeart/2005/8/layout/matrix1"/>
    <dgm:cxn modelId="{4630AA32-1289-4F48-838D-EAB944376D3B}" type="presParOf" srcId="{115F4794-C8D0-4386-ACF4-E2B405001041}" destId="{8CE6F328-7FCC-4868-92DA-87C154BEF50B}" srcOrd="0" destOrd="0" presId="urn:microsoft.com/office/officeart/2005/8/layout/matrix1"/>
    <dgm:cxn modelId="{5E7E3E35-D985-477C-86DD-409C67D84D8F}" type="presParOf" srcId="{8CE6F328-7FCC-4868-92DA-87C154BEF50B}" destId="{BB6ED7BB-0AAE-4C41-A35F-9E975B407028}" srcOrd="0" destOrd="0" presId="urn:microsoft.com/office/officeart/2005/8/layout/matrix1"/>
    <dgm:cxn modelId="{E949DD11-13A1-4A4B-A6B2-006D5FB24021}" type="presParOf" srcId="{8CE6F328-7FCC-4868-92DA-87C154BEF50B}" destId="{EFC15059-6822-4F37-BAA5-68FDA5356BFF}" srcOrd="1" destOrd="0" presId="urn:microsoft.com/office/officeart/2005/8/layout/matrix1"/>
    <dgm:cxn modelId="{849C5DBC-A999-49A0-9AC8-1CF109720701}" type="presParOf" srcId="{8CE6F328-7FCC-4868-92DA-87C154BEF50B}" destId="{627D66A8-3396-4DFE-9F24-1662C65FDC21}" srcOrd="2" destOrd="0" presId="urn:microsoft.com/office/officeart/2005/8/layout/matrix1"/>
    <dgm:cxn modelId="{D2FCF3F8-9278-4DDF-9933-BFC3E0B82769}" type="presParOf" srcId="{8CE6F328-7FCC-4868-92DA-87C154BEF50B}" destId="{848D0BA1-0D26-4D56-BC84-64C74499D327}" srcOrd="3" destOrd="0" presId="urn:microsoft.com/office/officeart/2005/8/layout/matrix1"/>
    <dgm:cxn modelId="{6FCEFE1D-0DC2-479F-9E55-C98F0B0BABF0}" type="presParOf" srcId="{8CE6F328-7FCC-4868-92DA-87C154BEF50B}" destId="{72FCA3BE-F3CF-4FEE-BC11-3375BCE53ABC}" srcOrd="4" destOrd="0" presId="urn:microsoft.com/office/officeart/2005/8/layout/matrix1"/>
    <dgm:cxn modelId="{B86BAC1F-F847-4527-8499-A1BCF6214D66}" type="presParOf" srcId="{8CE6F328-7FCC-4868-92DA-87C154BEF50B}" destId="{32159256-2595-48D7-AA0F-356B99E57C0F}" srcOrd="5" destOrd="0" presId="urn:microsoft.com/office/officeart/2005/8/layout/matrix1"/>
    <dgm:cxn modelId="{72A80A29-C590-4186-8EB9-B85780BE3F05}" type="presParOf" srcId="{8CE6F328-7FCC-4868-92DA-87C154BEF50B}" destId="{E1155D24-5A2E-41B0-80E6-80003A946463}" srcOrd="6" destOrd="0" presId="urn:microsoft.com/office/officeart/2005/8/layout/matrix1"/>
    <dgm:cxn modelId="{53DEA586-FE46-419C-A546-F07C41E53738}" type="presParOf" srcId="{8CE6F328-7FCC-4868-92DA-87C154BEF50B}" destId="{087E711A-892F-44ED-A08E-6F7377ACC409}" srcOrd="7" destOrd="0" presId="urn:microsoft.com/office/officeart/2005/8/layout/matrix1"/>
    <dgm:cxn modelId="{0965538B-1304-4763-8295-F28BB1FB7C03}" type="presParOf" srcId="{115F4794-C8D0-4386-ACF4-E2B405001041}" destId="{D462FAD7-5AE1-41F5-AA4F-4C9A0C782F8C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249FA-61DD-4394-B2D6-09066578D5AB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B1CF9-275D-42E2-A0C2-AAA85AD5E3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B1CF9-275D-42E2-A0C2-AAA85AD5E32E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0034" y="3643314"/>
            <a:ext cx="8458200" cy="1222375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頂級</a:t>
            </a:r>
            <a:r>
              <a:rPr lang="en-US" altLang="zh-TW" b="1" dirty="0" smtClean="0"/>
              <a:t>87</a:t>
            </a:r>
            <a:r>
              <a:rPr lang="zh-TW" altLang="en-US" b="1" dirty="0" smtClean="0"/>
              <a:t>核心</a:t>
            </a:r>
            <a:r>
              <a:rPr lang="en-US" altLang="zh-TW" b="1" dirty="0" smtClean="0"/>
              <a:t>【</a:t>
            </a:r>
            <a:r>
              <a:rPr lang="zh-TW" altLang="en-US" b="1" dirty="0" smtClean="0"/>
              <a:t>全台獨家超強</a:t>
            </a:r>
            <a:r>
              <a:rPr lang="en-US" altLang="zh-TW" b="1" dirty="0" smtClean="0"/>
              <a:t>"2G"</a:t>
            </a:r>
            <a:r>
              <a:rPr lang="zh-TW" altLang="en-US" b="1" dirty="0" smtClean="0"/>
              <a:t>獨</a:t>
            </a:r>
            <a:r>
              <a:rPr lang="zh-TW" altLang="en-US" b="1" dirty="0" smtClean="0"/>
              <a:t>顯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43240" y="4214818"/>
            <a:ext cx="2476488" cy="1114436"/>
          </a:xfrm>
        </p:spPr>
        <p:txBody>
          <a:bodyPr/>
          <a:lstStyle/>
          <a:p>
            <a:pPr fontAlgn="base"/>
            <a:r>
              <a:rPr lang="en-US" altLang="zh-TW" b="1" dirty="0" smtClean="0"/>
              <a:t>(</a:t>
            </a:r>
            <a:r>
              <a:rPr lang="zh-TW" altLang="en-US" b="1" dirty="0" smtClean="0"/>
              <a:t>電腦菜單配置</a:t>
            </a:r>
            <a:r>
              <a:rPr lang="en-US" altLang="zh-TW" b="1" dirty="0" smtClean="0"/>
              <a:t>)</a:t>
            </a:r>
            <a:endParaRPr lang="en-US" altLang="zh-TW" b="1" dirty="0" smtClean="0"/>
          </a:p>
          <a:p>
            <a:endParaRPr lang="zh-TW" altLang="en-US" dirty="0"/>
          </a:p>
        </p:txBody>
      </p:sp>
      <p:pic>
        <p:nvPicPr>
          <p:cNvPr id="5" name="圖片 4" descr="21303159257963_555_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714356"/>
            <a:ext cx="3238500" cy="26035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357686" y="5429264"/>
            <a:ext cx="4786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00657039-</a:t>
            </a:r>
            <a:r>
              <a:rPr lang="zh-TW" altLang="en-US" sz="2400" b="1" dirty="0" smtClean="0"/>
              <a:t>康致瑋 </a:t>
            </a:r>
            <a:endParaRPr lang="en-US" altLang="zh-TW" sz="2400" b="1" dirty="0" smtClean="0"/>
          </a:p>
          <a:p>
            <a:pPr algn="ctr"/>
            <a:r>
              <a:rPr lang="en-US" altLang="zh-TW" sz="2400" b="1" dirty="0" smtClean="0"/>
              <a:t>00657120-</a:t>
            </a:r>
            <a:r>
              <a:rPr lang="zh-TW" altLang="en-US" sz="2400" b="1" dirty="0" smtClean="0"/>
              <a:t>王瑋</a:t>
            </a:r>
            <a:endParaRPr lang="zh-TW" altLang="en-US" sz="2400" b="1" dirty="0" smtClean="0"/>
          </a:p>
          <a:p>
            <a:pPr algn="ctr"/>
            <a:endParaRPr lang="en-US" altLang="zh-TW" dirty="0" smtClean="0"/>
          </a:p>
        </p:txBody>
      </p:sp>
    </p:spTree>
  </p:cSld>
  <p:clrMapOvr>
    <a:masterClrMapping/>
  </p:clrMapOvr>
  <p:transition spd="slow">
    <p:sndAc>
      <p:stSnd>
        <p:snd r:embed="rId2" name="cashreg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網站架構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71612"/>
            <a:ext cx="8686800" cy="4525963"/>
          </a:xfrm>
        </p:spPr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幫助電腦小白組裝</a:t>
            </a:r>
            <a:r>
              <a:rPr lang="zh-TW" altLang="en-US" dirty="0" smtClean="0"/>
              <a:t>超越</a:t>
            </a:r>
            <a:r>
              <a:rPr lang="en-US" altLang="zh-TW" dirty="0" smtClean="0"/>
              <a:t>i7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吃雞電競神機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214282" y="2143116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42910" y="14287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Power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358082" y="1428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下拉式選單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9" idx="1"/>
          </p:cNvCxnSpPr>
          <p:nvPr/>
        </p:nvCxnSpPr>
        <p:spPr>
          <a:xfrm rot="10800000" flipV="1">
            <a:off x="7000892" y="1613402"/>
            <a:ext cx="357190" cy="296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42910" y="1857364"/>
            <a:ext cx="4572032" cy="3071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組裝</a:t>
            </a:r>
            <a:endParaRPr lang="zh-TW" altLang="en-US" dirty="0"/>
          </a:p>
        </p:txBody>
      </p:sp>
      <p:pic>
        <p:nvPicPr>
          <p:cNvPr id="15" name="圖片 1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714752"/>
            <a:ext cx="642934" cy="64293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071670" y="385762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</a:t>
            </a:r>
            <a:r>
              <a:rPr lang="zh-TW" altLang="en-US" dirty="0" smtClean="0"/>
              <a:t>可拖曳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5286380" y="1857364"/>
            <a:ext cx="1571636" cy="1643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429256" y="25003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零組件說明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642910" y="5000636"/>
            <a:ext cx="6215106" cy="785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785786" y="5143512"/>
            <a:ext cx="8572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215206" y="52863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按鍵區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rot="10800000" flipV="1">
            <a:off x="6929454" y="5429264"/>
            <a:ext cx="285752" cy="357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57224" y="521495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0" y="6000768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按下</a:t>
            </a:r>
            <a:r>
              <a:rPr lang="zh-TW" altLang="en-US" dirty="0" smtClean="0"/>
              <a:t>後開啟動畫，如組裝成功會點亮電腦，失敗則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rot="5400000" flipH="1" flipV="1">
            <a:off x="1036613" y="5749941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428728" y="2214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組裝零件區塊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1785918" y="5143512"/>
            <a:ext cx="78581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save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5286380" y="3500438"/>
            <a:ext cx="1571636" cy="1428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572132" y="4000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目前清單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2714612" y="5143512"/>
            <a:ext cx="8572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786050" y="521495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share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00562" y="5286388"/>
            <a:ext cx="221457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072198" y="5857892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上拉式選單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儲存的菜單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V="1">
            <a:off x="5929322" y="5715016"/>
            <a:ext cx="285752" cy="1428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571868" y="4286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u="sng" dirty="0" smtClean="0">
                <a:solidFill>
                  <a:srgbClr val="FF0000"/>
                </a:solidFill>
              </a:rPr>
              <a:t>版面配置</a:t>
            </a:r>
            <a:endParaRPr lang="zh-TW" altLang="en-US" sz="32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43</TotalTime>
  <Words>120</Words>
  <PresentationFormat>如螢幕大小 (4:3)</PresentationFormat>
  <Paragraphs>41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旅程</vt:lpstr>
      <vt:lpstr>頂級87核心【全台獨家超強"2G"獨顯 </vt:lpstr>
      <vt:lpstr>網站架構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wei</dc:creator>
  <cp:lastModifiedBy>wei</cp:lastModifiedBy>
  <cp:revision>7</cp:revision>
  <dcterms:created xsi:type="dcterms:W3CDTF">2018-11-16T05:43:22Z</dcterms:created>
  <dcterms:modified xsi:type="dcterms:W3CDTF">2018-11-16T06:37:39Z</dcterms:modified>
</cp:coreProperties>
</file>