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Barlow"/>
      <p:regular r:id="rId10"/>
      <p:bold r:id="rId11"/>
      <p:italic r:id="rId12"/>
      <p:boldItalic r:id="rId13"/>
    </p:embeddedFont>
    <p:embeddedFont>
      <p:font typeface="Barlow Ligh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Barlow-bold.fntdata"/><Relationship Id="rId10" Type="http://schemas.openxmlformats.org/officeDocument/2006/relationships/font" Target="fonts/Barlow-regular.fntdata"/><Relationship Id="rId13" Type="http://schemas.openxmlformats.org/officeDocument/2006/relationships/font" Target="fonts/Barlow-boldItalic.fntdata"/><Relationship Id="rId12" Type="http://schemas.openxmlformats.org/officeDocument/2006/relationships/font" Target="fonts/Barlow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arlowLight-bold.fntdata"/><Relationship Id="rId14" Type="http://schemas.openxmlformats.org/officeDocument/2006/relationships/font" Target="fonts/BarlowLight-regular.fntdata"/><Relationship Id="rId17" Type="http://schemas.openxmlformats.org/officeDocument/2006/relationships/font" Target="fonts/BarlowLight-boldItalic.fntdata"/><Relationship Id="rId16" Type="http://schemas.openxmlformats.org/officeDocument/2006/relationships/font" Target="fonts/Barlow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72102110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72102110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721021100_1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721021100_1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72102110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7210211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0" Type="http://schemas.openxmlformats.org/officeDocument/2006/relationships/image" Target="../media/image7.png"/><Relationship Id="rId9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85800" y="440350"/>
            <a:ext cx="3297300" cy="11598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7500000" dist="66675">
              <a:srgbClr val="666666">
                <a:alpha val="27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rgbClr val="3D85C6"/>
                </a:solidFill>
                <a:latin typeface="Barlow"/>
                <a:ea typeface="Barlow"/>
                <a:cs typeface="Barlow"/>
                <a:sym typeface="Barlow"/>
              </a:rPr>
              <a:t>HELLO!</a:t>
            </a:r>
            <a:endParaRPr sz="6200">
              <a:solidFill>
                <a:srgbClr val="3D85C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85800" y="1733675"/>
            <a:ext cx="3297300" cy="19062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5B0FE"/>
                </a:solidFill>
                <a:latin typeface="Barlow Light"/>
                <a:ea typeface="Barlow Light"/>
                <a:cs typeface="Barlow Light"/>
                <a:sym typeface="Barlow Light"/>
              </a:rPr>
              <a:t>We are H.A.L</a:t>
            </a:r>
            <a:endParaRPr sz="3000">
              <a:solidFill>
                <a:srgbClr val="A5B0FE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latin typeface="Barlow Light"/>
                <a:ea typeface="Barlow Light"/>
                <a:cs typeface="Barlow Light"/>
                <a:sym typeface="Barlow Light"/>
              </a:rPr>
              <a:t>A shopping assistant that integrates social media</a:t>
            </a:r>
            <a:r>
              <a:rPr b="1" lang="en" sz="2400">
                <a:solidFill>
                  <a:srgbClr val="999999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2400">
              <a:solidFill>
                <a:srgbClr val="99999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9267" r="11114" t="0"/>
          <a:stretch/>
        </p:blipFill>
        <p:spPr>
          <a:xfrm>
            <a:off x="4568450" y="25"/>
            <a:ext cx="45755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633" y="235650"/>
            <a:ext cx="1593980" cy="1967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88" y="3012114"/>
            <a:ext cx="1558500" cy="196783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4837" y="235658"/>
            <a:ext cx="1558500" cy="21306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7497" y="3013037"/>
            <a:ext cx="1558500" cy="19659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23425" y="3015075"/>
            <a:ext cx="1558500" cy="196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3401" y="338237"/>
            <a:ext cx="1558500" cy="192550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99632" y="3012438"/>
            <a:ext cx="1558500" cy="19671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4050" y="309471"/>
            <a:ext cx="1593975" cy="195429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" name="Google Shape;70;p14"/>
          <p:cNvSpPr txBox="1"/>
          <p:nvPr/>
        </p:nvSpPr>
        <p:spPr>
          <a:xfrm>
            <a:off x="417125" y="2429125"/>
            <a:ext cx="41058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Entries from Social Media (RAW)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3425" y="3015075"/>
            <a:ext cx="1558500" cy="196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3401" y="338237"/>
            <a:ext cx="1558500" cy="192550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9632" y="3012438"/>
            <a:ext cx="1558500" cy="19671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050" y="309471"/>
            <a:ext cx="1593975" cy="195429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9" name="Google Shape;79;p15"/>
          <p:cNvSpPr txBox="1"/>
          <p:nvPr/>
        </p:nvSpPr>
        <p:spPr>
          <a:xfrm>
            <a:off x="417125" y="2431250"/>
            <a:ext cx="3921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Entries from Social Media (Filtered)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"/>
            <a:ext cx="9144000" cy="514348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type="title"/>
          </p:nvPr>
        </p:nvSpPr>
        <p:spPr>
          <a:xfrm>
            <a:off x="2229250" y="1978513"/>
            <a:ext cx="4604400" cy="11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rgbClr val="1C4587"/>
                </a:solidFill>
                <a:latin typeface="Barlow"/>
                <a:ea typeface="Barlow"/>
                <a:cs typeface="Barlow"/>
                <a:sym typeface="Barlow"/>
              </a:rPr>
              <a:t>THANK YOU!</a:t>
            </a:r>
            <a:endParaRPr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