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15119350" cy="21383625"/>
  <p:notesSz cx="6858000" cy="9144000"/>
  <p:embeddedFontLst>
    <p:embeddedFont>
      <p:font typeface="Cabin"/>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A3A81B-275D-40D3-890C-3D9CDED48DB4}">
  <a:tblStyle styleId="{6DA3A81B-275D-40D3-890C-3D9CDED48DB4}"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7E8"/>
          </a:solidFill>
        </a:fill>
      </a:tcStyle>
    </a:wholeTbl>
    <a:band1H>
      <a:tcTxStyle/>
      <a:tcStyle>
        <a:tcBdr/>
        <a:fill>
          <a:solidFill>
            <a:srgbClr val="E5CBCD"/>
          </a:solidFill>
        </a:fill>
      </a:tcStyle>
    </a:band1H>
    <a:band2H>
      <a:tcTxStyle/>
      <a:tcStyle>
        <a:tcBdr/>
      </a:tcStyle>
    </a:band2H>
    <a:band1V>
      <a:tcTxStyle/>
      <a:tcStyle>
        <a:tcBdr/>
        <a:fill>
          <a:solidFill>
            <a:srgbClr val="E5CBCD"/>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4660"/>
  </p:normalViewPr>
  <p:slideViewPr>
    <p:cSldViewPr snapToGrid="0">
      <p:cViewPr varScale="1">
        <p:scale>
          <a:sx n="22" d="100"/>
          <a:sy n="22" d="100"/>
        </p:scale>
        <p:origin x="2664" y="66"/>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2" name="Google Shape;12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3962248" y="2501614"/>
            <a:ext cx="9290058" cy="7924323"/>
          </a:xfrm>
          <a:prstGeom prst="rect">
            <a:avLst/>
          </a:prstGeom>
          <a:noFill/>
          <a:ln>
            <a:noFill/>
          </a:ln>
        </p:spPr>
        <p:txBody>
          <a:bodyPr spcFirstLastPara="1" wrap="square" lIns="91425" tIns="45700" rIns="91425" bIns="0" anchor="b" anchorCtr="0"/>
          <a:lstStyle>
            <a:lvl1pPr marR="0" lvl="0" algn="l" rtl="0">
              <a:lnSpc>
                <a:spcPct val="90000"/>
              </a:lnSpc>
              <a:spcBef>
                <a:spcPts val="0"/>
              </a:spcBef>
              <a:spcAft>
                <a:spcPts val="0"/>
              </a:spcAft>
              <a:buClr>
                <a:schemeClr val="dk1"/>
              </a:buClr>
              <a:buSzPts val="8929"/>
              <a:buFont typeface="Cabin"/>
              <a:buNone/>
              <a:defRPr sz="8929"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subTitle" idx="1"/>
          </p:nvPr>
        </p:nvSpPr>
        <p:spPr>
          <a:xfrm>
            <a:off x="3962248" y="11010495"/>
            <a:ext cx="9290058" cy="3048277"/>
          </a:xfrm>
          <a:prstGeom prst="rect">
            <a:avLst/>
          </a:prstGeom>
          <a:noFill/>
          <a:ln>
            <a:noFill/>
          </a:ln>
        </p:spPr>
        <p:txBody>
          <a:bodyPr spcFirstLastPara="1" wrap="square" lIns="91425" tIns="91425" rIns="91425" bIns="91425" anchor="t" anchorCtr="0"/>
          <a:lstStyle>
            <a:lvl1pPr marR="0" lvl="0" algn="l" rtl="0">
              <a:lnSpc>
                <a:spcPct val="120000"/>
              </a:lnSpc>
              <a:spcBef>
                <a:spcPts val="1654"/>
              </a:spcBef>
              <a:spcAft>
                <a:spcPts val="0"/>
              </a:spcAft>
              <a:buClr>
                <a:schemeClr val="accent1"/>
              </a:buClr>
              <a:buSzPts val="2646"/>
              <a:buFont typeface="Arial"/>
              <a:buNone/>
              <a:defRPr sz="2646" b="0" i="0" u="none" strike="noStrike" cap="none">
                <a:solidFill>
                  <a:schemeClr val="dk1"/>
                </a:solidFill>
                <a:latin typeface="Cabin"/>
                <a:ea typeface="Cabin"/>
                <a:cs typeface="Cabin"/>
                <a:sym typeface="Cabin"/>
              </a:defRPr>
            </a:lvl1pPr>
            <a:lvl2pPr marR="0" lvl="1" algn="ctr" rtl="0">
              <a:lnSpc>
                <a:spcPct val="120000"/>
              </a:lnSpc>
              <a:spcBef>
                <a:spcPts val="827"/>
              </a:spcBef>
              <a:spcAft>
                <a:spcPts val="0"/>
              </a:spcAft>
              <a:buClr>
                <a:schemeClr val="accent1"/>
              </a:buClr>
              <a:buSzPts val="2480"/>
              <a:buFont typeface="Arial"/>
              <a:buNone/>
              <a:defRPr sz="2480" b="0" i="0" u="none" strike="noStrike" cap="none">
                <a:solidFill>
                  <a:schemeClr val="dk1"/>
                </a:solidFill>
                <a:latin typeface="Cabin"/>
                <a:ea typeface="Cabin"/>
                <a:cs typeface="Cabin"/>
                <a:sym typeface="Cabin"/>
              </a:defRPr>
            </a:lvl2pPr>
            <a:lvl3pPr marR="0" lvl="2" algn="ctr" rtl="0">
              <a:lnSpc>
                <a:spcPct val="120000"/>
              </a:lnSpc>
              <a:spcBef>
                <a:spcPts val="827"/>
              </a:spcBef>
              <a:spcAft>
                <a:spcPts val="0"/>
              </a:spcAft>
              <a:buClr>
                <a:schemeClr val="accent1"/>
              </a:buClr>
              <a:buSzPts val="2232"/>
              <a:buFont typeface="Arial"/>
              <a:buNone/>
              <a:defRPr sz="2232" b="0" i="0" u="none" strike="noStrike" cap="none">
                <a:solidFill>
                  <a:schemeClr val="dk1"/>
                </a:solidFill>
                <a:latin typeface="Cabin"/>
                <a:ea typeface="Cabin"/>
                <a:cs typeface="Cabin"/>
                <a:sym typeface="Cabin"/>
              </a:defRPr>
            </a:lvl3pPr>
            <a:lvl4pPr marR="0" lvl="3" algn="ctr" rtl="0">
              <a:lnSpc>
                <a:spcPct val="120000"/>
              </a:lnSpc>
              <a:spcBef>
                <a:spcPts val="827"/>
              </a:spcBef>
              <a:spcAft>
                <a:spcPts val="0"/>
              </a:spcAft>
              <a:buClr>
                <a:schemeClr val="accent1"/>
              </a:buClr>
              <a:buSzPts val="1984"/>
              <a:buFont typeface="Arial"/>
              <a:buNone/>
              <a:defRPr sz="1984" b="0" i="0" u="none" strike="noStrike" cap="none">
                <a:solidFill>
                  <a:schemeClr val="dk1"/>
                </a:solidFill>
                <a:latin typeface="Cabin"/>
                <a:ea typeface="Cabin"/>
                <a:cs typeface="Cabin"/>
                <a:sym typeface="Cabin"/>
              </a:defRPr>
            </a:lvl4pPr>
            <a:lvl5pPr marR="0" lvl="4" algn="ctr" rtl="0">
              <a:lnSpc>
                <a:spcPct val="120000"/>
              </a:lnSpc>
              <a:spcBef>
                <a:spcPts val="827"/>
              </a:spcBef>
              <a:spcAft>
                <a:spcPts val="0"/>
              </a:spcAft>
              <a:buClr>
                <a:schemeClr val="accent1"/>
              </a:buClr>
              <a:buSzPts val="1984"/>
              <a:buFont typeface="Arial"/>
              <a:buNone/>
              <a:defRPr sz="1984" b="0" i="0" u="none" strike="noStrike" cap="none">
                <a:solidFill>
                  <a:schemeClr val="dk1"/>
                </a:solidFill>
                <a:latin typeface="Cabin"/>
                <a:ea typeface="Cabin"/>
                <a:cs typeface="Cabin"/>
                <a:sym typeface="Cabin"/>
              </a:defRPr>
            </a:lvl5pPr>
            <a:lvl6pPr marR="0" lvl="5" algn="ctr" rtl="0">
              <a:lnSpc>
                <a:spcPct val="120000"/>
              </a:lnSpc>
              <a:spcBef>
                <a:spcPts val="827"/>
              </a:spcBef>
              <a:spcAft>
                <a:spcPts val="0"/>
              </a:spcAft>
              <a:buClr>
                <a:schemeClr val="accent1"/>
              </a:buClr>
              <a:buSzPts val="1984"/>
              <a:buFont typeface="Arial"/>
              <a:buNone/>
              <a:defRPr sz="1984" b="0" i="0" u="none" strike="noStrike" cap="none">
                <a:solidFill>
                  <a:schemeClr val="dk1"/>
                </a:solidFill>
                <a:latin typeface="Cabin"/>
                <a:ea typeface="Cabin"/>
                <a:cs typeface="Cabin"/>
                <a:sym typeface="Cabin"/>
              </a:defRPr>
            </a:lvl6pPr>
            <a:lvl7pPr marR="0" lvl="6" algn="ctr" rtl="0">
              <a:lnSpc>
                <a:spcPct val="120000"/>
              </a:lnSpc>
              <a:spcBef>
                <a:spcPts val="827"/>
              </a:spcBef>
              <a:spcAft>
                <a:spcPts val="0"/>
              </a:spcAft>
              <a:buClr>
                <a:schemeClr val="accent1"/>
              </a:buClr>
              <a:buSzPts val="1984"/>
              <a:buFont typeface="Arial"/>
              <a:buNone/>
              <a:defRPr sz="1984" b="0" i="0" u="none" strike="noStrike" cap="none">
                <a:solidFill>
                  <a:schemeClr val="dk1"/>
                </a:solidFill>
                <a:latin typeface="Cabin"/>
                <a:ea typeface="Cabin"/>
                <a:cs typeface="Cabin"/>
                <a:sym typeface="Cabin"/>
              </a:defRPr>
            </a:lvl7pPr>
            <a:lvl8pPr marR="0" lvl="7" algn="ctr" rtl="0">
              <a:lnSpc>
                <a:spcPct val="120000"/>
              </a:lnSpc>
              <a:spcBef>
                <a:spcPts val="827"/>
              </a:spcBef>
              <a:spcAft>
                <a:spcPts val="0"/>
              </a:spcAft>
              <a:buClr>
                <a:schemeClr val="accent1"/>
              </a:buClr>
              <a:buSzPts val="1984"/>
              <a:buFont typeface="Arial"/>
              <a:buNone/>
              <a:defRPr sz="1984" b="0" i="0" u="none" strike="noStrike" cap="none">
                <a:solidFill>
                  <a:schemeClr val="dk1"/>
                </a:solidFill>
                <a:latin typeface="Cabin"/>
                <a:ea typeface="Cabin"/>
                <a:cs typeface="Cabin"/>
                <a:sym typeface="Cabin"/>
              </a:defRPr>
            </a:lvl8pPr>
            <a:lvl9pPr marR="0" lvl="8" algn="ctr" rtl="0">
              <a:lnSpc>
                <a:spcPct val="120000"/>
              </a:lnSpc>
              <a:spcBef>
                <a:spcPts val="827"/>
              </a:spcBef>
              <a:spcAft>
                <a:spcPts val="0"/>
              </a:spcAft>
              <a:buClr>
                <a:schemeClr val="accent1"/>
              </a:buClr>
              <a:buSzPts val="1984"/>
              <a:buFont typeface="Arial"/>
              <a:buNone/>
              <a:defRPr sz="1984" b="0" i="0" u="none" strike="noStrike" cap="none">
                <a:solidFill>
                  <a:schemeClr val="dk1"/>
                </a:solidFill>
                <a:latin typeface="Cabin"/>
                <a:ea typeface="Cabin"/>
                <a:cs typeface="Cabin"/>
                <a:sym typeface="Cabin"/>
              </a:defRPr>
            </a:lvl9pPr>
          </a:lstStyle>
          <a:p>
            <a:endParaRPr/>
          </a:p>
        </p:txBody>
      </p:sp>
      <p:sp>
        <p:nvSpPr>
          <p:cNvPr id="17" name="Google Shape;17;p2"/>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b="0" i="0" u="none" strike="noStrike" cap="none">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8" name="Google Shape;18;p2"/>
          <p:cNvSpPr txBox="1">
            <a:spLocks noGrp="1"/>
          </p:cNvSpPr>
          <p:nvPr>
            <p:ph type="ftr" idx="11"/>
          </p:nvPr>
        </p:nvSpPr>
        <p:spPr>
          <a:xfrm>
            <a:off x="3962247" y="1026802"/>
            <a:ext cx="5103098"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b="0" i="0" u="none" strike="noStrike" cap="none">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9" name="Google Shape;19;p2"/>
          <p:cNvSpPr txBox="1">
            <a:spLocks noGrp="1"/>
          </p:cNvSpPr>
          <p:nvPr>
            <p:ph type="sldNum" idx="12"/>
          </p:nvPr>
        </p:nvSpPr>
        <p:spPr>
          <a:xfrm>
            <a:off x="2372242" y="2491242"/>
            <a:ext cx="1326093"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b="0" i="0" u="none" strike="noStrike" cap="none">
                <a:solidFill>
                  <a:schemeClr val="accent1"/>
                </a:solidFill>
                <a:latin typeface="Cabin"/>
                <a:ea typeface="Cabin"/>
                <a:cs typeface="Cabin"/>
                <a:sym typeface="Cabin"/>
              </a:defRPr>
            </a:lvl1pPr>
            <a:lvl2pPr marL="0" marR="0" lvl="1" indent="0" algn="r" rtl="0">
              <a:spcBef>
                <a:spcPts val="0"/>
              </a:spcBef>
              <a:buNone/>
              <a:defRPr sz="4630" b="0" i="0" u="none" strike="noStrike" cap="none">
                <a:solidFill>
                  <a:schemeClr val="accent1"/>
                </a:solidFill>
                <a:latin typeface="Cabin"/>
                <a:ea typeface="Cabin"/>
                <a:cs typeface="Cabin"/>
                <a:sym typeface="Cabin"/>
              </a:defRPr>
            </a:lvl2pPr>
            <a:lvl3pPr marL="0" marR="0" lvl="2" indent="0" algn="r" rtl="0">
              <a:spcBef>
                <a:spcPts val="0"/>
              </a:spcBef>
              <a:buNone/>
              <a:defRPr sz="4630" b="0" i="0" u="none" strike="noStrike" cap="none">
                <a:solidFill>
                  <a:schemeClr val="accent1"/>
                </a:solidFill>
                <a:latin typeface="Cabin"/>
                <a:ea typeface="Cabin"/>
                <a:cs typeface="Cabin"/>
                <a:sym typeface="Cabin"/>
              </a:defRPr>
            </a:lvl3pPr>
            <a:lvl4pPr marL="0" marR="0" lvl="3" indent="0" algn="r" rtl="0">
              <a:spcBef>
                <a:spcPts val="0"/>
              </a:spcBef>
              <a:buNone/>
              <a:defRPr sz="4630" b="0" i="0" u="none" strike="noStrike" cap="none">
                <a:solidFill>
                  <a:schemeClr val="accent1"/>
                </a:solidFill>
                <a:latin typeface="Cabin"/>
                <a:ea typeface="Cabin"/>
                <a:cs typeface="Cabin"/>
                <a:sym typeface="Cabin"/>
              </a:defRPr>
            </a:lvl4pPr>
            <a:lvl5pPr marL="0" marR="0" lvl="4" indent="0" algn="r" rtl="0">
              <a:spcBef>
                <a:spcPts val="0"/>
              </a:spcBef>
              <a:buNone/>
              <a:defRPr sz="4630" b="0" i="0" u="none" strike="noStrike" cap="none">
                <a:solidFill>
                  <a:schemeClr val="accent1"/>
                </a:solidFill>
                <a:latin typeface="Cabin"/>
                <a:ea typeface="Cabin"/>
                <a:cs typeface="Cabin"/>
                <a:sym typeface="Cabin"/>
              </a:defRPr>
            </a:lvl5pPr>
            <a:lvl6pPr marL="0" marR="0" lvl="5" indent="0" algn="r" rtl="0">
              <a:spcBef>
                <a:spcPts val="0"/>
              </a:spcBef>
              <a:buNone/>
              <a:defRPr sz="4630" b="0" i="0" u="none" strike="noStrike" cap="none">
                <a:solidFill>
                  <a:schemeClr val="accent1"/>
                </a:solidFill>
                <a:latin typeface="Cabin"/>
                <a:ea typeface="Cabin"/>
                <a:cs typeface="Cabin"/>
                <a:sym typeface="Cabin"/>
              </a:defRPr>
            </a:lvl6pPr>
            <a:lvl7pPr marL="0" marR="0" lvl="6" indent="0" algn="r" rtl="0">
              <a:spcBef>
                <a:spcPts val="0"/>
              </a:spcBef>
              <a:buNone/>
              <a:defRPr sz="4630" b="0" i="0" u="none" strike="noStrike" cap="none">
                <a:solidFill>
                  <a:schemeClr val="accent1"/>
                </a:solidFill>
                <a:latin typeface="Cabin"/>
                <a:ea typeface="Cabin"/>
                <a:cs typeface="Cabin"/>
                <a:sym typeface="Cabin"/>
              </a:defRPr>
            </a:lvl7pPr>
            <a:lvl8pPr marL="0" marR="0" lvl="7" indent="0" algn="r" rtl="0">
              <a:spcBef>
                <a:spcPts val="0"/>
              </a:spcBef>
              <a:buNone/>
              <a:defRPr sz="4630" b="0" i="0" u="none" strike="noStrike" cap="none">
                <a:solidFill>
                  <a:schemeClr val="accent1"/>
                </a:solidFill>
                <a:latin typeface="Cabin"/>
                <a:ea typeface="Cabin"/>
                <a:cs typeface="Cabin"/>
                <a:sym typeface="Cabin"/>
              </a:defRPr>
            </a:lvl8pPr>
            <a:lvl9pPr marL="0" marR="0" lvl="8" indent="0" algn="r" rtl="0">
              <a:spcBef>
                <a:spcPts val="0"/>
              </a:spcBef>
              <a:buNone/>
              <a:defRPr sz="4630" b="0" i="0" u="none" strike="noStrike" cap="none">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cxnSp>
        <p:nvCxnSpPr>
          <p:cNvPr id="20" name="Google Shape;20;p2"/>
          <p:cNvCxnSpPr/>
          <p:nvPr/>
        </p:nvCxnSpPr>
        <p:spPr>
          <a:xfrm>
            <a:off x="3962248" y="11002190"/>
            <a:ext cx="9290058"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cxnSp>
        <p:nvCxnSpPr>
          <p:cNvPr id="83" name="Google Shape;83;p11"/>
          <p:cNvCxnSpPr/>
          <p:nvPr/>
        </p:nvCxnSpPr>
        <p:spPr>
          <a:xfrm>
            <a:off x="2386773" y="5759323"/>
            <a:ext cx="10865533" cy="0"/>
          </a:xfrm>
          <a:prstGeom prst="straightConnector1">
            <a:avLst/>
          </a:prstGeom>
          <a:noFill/>
          <a:ln w="31750" cap="flat" cmpd="sng">
            <a:solidFill>
              <a:schemeClr val="accent1"/>
            </a:solidFill>
            <a:prstDash val="solid"/>
            <a:round/>
            <a:headEnd type="none" w="sm" len="sm"/>
            <a:tailEnd type="none" w="sm" len="sm"/>
          </a:ln>
        </p:spPr>
      </p:cxnSp>
      <p:sp>
        <p:nvSpPr>
          <p:cNvPr id="84" name="Google Shape;84;p11"/>
          <p:cNvSpPr txBox="1">
            <a:spLocks noGrp="1"/>
          </p:cNvSpPr>
          <p:nvPr>
            <p:ph type="title"/>
          </p:nvPr>
        </p:nvSpPr>
        <p:spPr>
          <a:xfrm>
            <a:off x="2386773" y="2508540"/>
            <a:ext cx="10865533" cy="327157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1"/>
          <p:cNvSpPr txBox="1">
            <a:spLocks noGrp="1"/>
          </p:cNvSpPr>
          <p:nvPr>
            <p:ph type="body" idx="1"/>
          </p:nvPr>
        </p:nvSpPr>
        <p:spPr>
          <a:xfrm rot="5400000">
            <a:off x="2439938" y="6232004"/>
            <a:ext cx="10759203" cy="10865533"/>
          </a:xfrm>
          <a:prstGeom prst="rect">
            <a:avLst/>
          </a:prstGeom>
          <a:noFill/>
          <a:ln>
            <a:noFill/>
          </a:ln>
        </p:spPr>
        <p:txBody>
          <a:bodyPr spcFirstLastPara="1" wrap="square" lIns="91425" tIns="45700" rIns="91425" bIns="45700" anchor="t"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86" name="Google Shape;86;p11"/>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7" name="Google Shape;87;p11"/>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8" name="Google Shape;88;p11"/>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5085785" y="8844231"/>
            <a:ext cx="14529792" cy="182382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12"/>
          <p:cNvSpPr txBox="1">
            <a:spLocks noGrp="1"/>
          </p:cNvSpPr>
          <p:nvPr>
            <p:ph type="body" idx="1"/>
          </p:nvPr>
        </p:nvSpPr>
        <p:spPr>
          <a:xfrm rot="5400000">
            <a:off x="-495517" y="5373537"/>
            <a:ext cx="14529792" cy="8765213"/>
          </a:xfrm>
          <a:prstGeom prst="rect">
            <a:avLst/>
          </a:prstGeom>
          <a:noFill/>
          <a:ln>
            <a:noFill/>
          </a:ln>
        </p:spPr>
        <p:txBody>
          <a:bodyPr spcFirstLastPara="1" wrap="square" lIns="91425" tIns="45700" rIns="91425" bIns="45700" anchor="t"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92" name="Google Shape;92;p12"/>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93" name="Google Shape;93;p12"/>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94" name="Google Shape;94;p12"/>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cxnSp>
        <p:nvCxnSpPr>
          <p:cNvPr id="95" name="Google Shape;95;p12"/>
          <p:cNvCxnSpPr/>
          <p:nvPr/>
        </p:nvCxnSpPr>
        <p:spPr>
          <a:xfrm>
            <a:off x="11438767" y="2491247"/>
            <a:ext cx="0" cy="14529792"/>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386773" y="2508540"/>
            <a:ext cx="10865533" cy="327157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2386773" y="6285169"/>
            <a:ext cx="10865533" cy="10759203"/>
          </a:xfrm>
          <a:prstGeom prst="rect">
            <a:avLst/>
          </a:prstGeom>
          <a:noFill/>
          <a:ln>
            <a:noFill/>
          </a:ln>
        </p:spPr>
        <p:txBody>
          <a:bodyPr spcFirstLastPara="1" wrap="square" lIns="91425" tIns="45700" rIns="91425" bIns="45700" anchor="t"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24" name="Google Shape;24;p3"/>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5" name="Google Shape;25;p3"/>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6" name="Google Shape;26;p3"/>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cxnSp>
        <p:nvCxnSpPr>
          <p:cNvPr id="27" name="Google Shape;27;p3"/>
          <p:cNvCxnSpPr/>
          <p:nvPr/>
        </p:nvCxnSpPr>
        <p:spPr>
          <a:xfrm>
            <a:off x="2386773" y="5759323"/>
            <a:ext cx="10865533"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386772" y="5475711"/>
            <a:ext cx="9287557" cy="588673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2386774" y="11867932"/>
            <a:ext cx="9287557" cy="3158369"/>
          </a:xfrm>
          <a:prstGeom prst="rect">
            <a:avLst/>
          </a:prstGeom>
          <a:noFill/>
          <a:ln>
            <a:noFill/>
          </a:ln>
        </p:spPr>
        <p:txBody>
          <a:bodyPr spcFirstLastPara="1" wrap="square" lIns="91425" tIns="91425" rIns="91425" bIns="45700" anchor="t" anchorCtr="0"/>
          <a:lstStyle>
            <a:lvl1pPr marL="457200" marR="0" lvl="0" indent="-228600" algn="l" rtl="0">
              <a:lnSpc>
                <a:spcPct val="120000"/>
              </a:lnSpc>
              <a:spcBef>
                <a:spcPts val="1654"/>
              </a:spcBef>
              <a:spcAft>
                <a:spcPts val="0"/>
              </a:spcAft>
              <a:buClr>
                <a:schemeClr val="accent1"/>
              </a:buClr>
              <a:buSzPts val="2976"/>
              <a:buFont typeface="Arial"/>
              <a:buNone/>
              <a:defRPr sz="2976" b="0" i="0" u="none" strike="noStrike" cap="none">
                <a:solidFill>
                  <a:schemeClr val="dk1"/>
                </a:solidFill>
                <a:latin typeface="Cabin"/>
                <a:ea typeface="Cabin"/>
                <a:cs typeface="Cabin"/>
                <a:sym typeface="Cabin"/>
              </a:defRPr>
            </a:lvl1pPr>
            <a:lvl2pPr marL="914400" marR="0" lvl="1" indent="-228600" algn="l" rtl="0">
              <a:lnSpc>
                <a:spcPct val="120000"/>
              </a:lnSpc>
              <a:spcBef>
                <a:spcPts val="827"/>
              </a:spcBef>
              <a:spcAft>
                <a:spcPts val="0"/>
              </a:spcAft>
              <a:buClr>
                <a:schemeClr val="accent1"/>
              </a:buClr>
              <a:buSzPts val="2480"/>
              <a:buFont typeface="Arial"/>
              <a:buNone/>
              <a:defRPr sz="2480" b="0" i="0" u="none" strike="noStrike" cap="none">
                <a:solidFill>
                  <a:srgbClr val="888888"/>
                </a:solidFill>
                <a:latin typeface="Cabin"/>
                <a:ea typeface="Cabin"/>
                <a:cs typeface="Cabin"/>
                <a:sym typeface="Cabin"/>
              </a:defRPr>
            </a:lvl2pPr>
            <a:lvl3pPr marL="1371600" marR="0" lvl="2" indent="-228600" algn="l" rtl="0">
              <a:lnSpc>
                <a:spcPct val="120000"/>
              </a:lnSpc>
              <a:spcBef>
                <a:spcPts val="827"/>
              </a:spcBef>
              <a:spcAft>
                <a:spcPts val="0"/>
              </a:spcAft>
              <a:buClr>
                <a:schemeClr val="accent1"/>
              </a:buClr>
              <a:buSzPts val="2232"/>
              <a:buFont typeface="Arial"/>
              <a:buNone/>
              <a:defRPr sz="2232" b="0" i="0" u="none" strike="noStrike" cap="none">
                <a:solidFill>
                  <a:srgbClr val="888888"/>
                </a:solidFill>
                <a:latin typeface="Cabin"/>
                <a:ea typeface="Cabin"/>
                <a:cs typeface="Cabin"/>
                <a:sym typeface="Cabin"/>
              </a:defRPr>
            </a:lvl3pPr>
            <a:lvl4pPr marL="1828800" marR="0" lvl="3" indent="-228600" algn="l" rtl="0">
              <a:lnSpc>
                <a:spcPct val="120000"/>
              </a:lnSpc>
              <a:spcBef>
                <a:spcPts val="827"/>
              </a:spcBef>
              <a:spcAft>
                <a:spcPts val="0"/>
              </a:spcAft>
              <a:buClr>
                <a:schemeClr val="accent1"/>
              </a:buClr>
              <a:buSzPts val="1984"/>
              <a:buFont typeface="Arial"/>
              <a:buNone/>
              <a:defRPr sz="1984" b="0" i="0" u="none" strike="noStrike" cap="none">
                <a:solidFill>
                  <a:srgbClr val="888888"/>
                </a:solidFill>
                <a:latin typeface="Cabin"/>
                <a:ea typeface="Cabin"/>
                <a:cs typeface="Cabin"/>
                <a:sym typeface="Cabin"/>
              </a:defRPr>
            </a:lvl4pPr>
            <a:lvl5pPr marL="2286000" marR="0" lvl="4" indent="-228600" algn="l" rtl="0">
              <a:lnSpc>
                <a:spcPct val="120000"/>
              </a:lnSpc>
              <a:spcBef>
                <a:spcPts val="827"/>
              </a:spcBef>
              <a:spcAft>
                <a:spcPts val="0"/>
              </a:spcAft>
              <a:buClr>
                <a:schemeClr val="accent1"/>
              </a:buClr>
              <a:buSzPts val="1984"/>
              <a:buFont typeface="Arial"/>
              <a:buNone/>
              <a:defRPr sz="1984" b="0" i="0" u="none" strike="noStrike" cap="none">
                <a:solidFill>
                  <a:srgbClr val="888888"/>
                </a:solidFill>
                <a:latin typeface="Cabin"/>
                <a:ea typeface="Cabin"/>
                <a:cs typeface="Cabin"/>
                <a:sym typeface="Cabin"/>
              </a:defRPr>
            </a:lvl5pPr>
            <a:lvl6pPr marL="2743200" marR="0" lvl="5" indent="-228600" algn="l" rtl="0">
              <a:lnSpc>
                <a:spcPct val="120000"/>
              </a:lnSpc>
              <a:spcBef>
                <a:spcPts val="827"/>
              </a:spcBef>
              <a:spcAft>
                <a:spcPts val="0"/>
              </a:spcAft>
              <a:buClr>
                <a:schemeClr val="accent1"/>
              </a:buClr>
              <a:buSzPts val="1984"/>
              <a:buFont typeface="Arial"/>
              <a:buNone/>
              <a:defRPr sz="1984" b="0" i="0" u="none" strike="noStrike" cap="none">
                <a:solidFill>
                  <a:srgbClr val="888888"/>
                </a:solidFill>
                <a:latin typeface="Cabin"/>
                <a:ea typeface="Cabin"/>
                <a:cs typeface="Cabin"/>
                <a:sym typeface="Cabin"/>
              </a:defRPr>
            </a:lvl6pPr>
            <a:lvl7pPr marL="3200400" marR="0" lvl="6" indent="-228600" algn="l" rtl="0">
              <a:lnSpc>
                <a:spcPct val="120000"/>
              </a:lnSpc>
              <a:spcBef>
                <a:spcPts val="827"/>
              </a:spcBef>
              <a:spcAft>
                <a:spcPts val="0"/>
              </a:spcAft>
              <a:buClr>
                <a:schemeClr val="accent1"/>
              </a:buClr>
              <a:buSzPts val="1984"/>
              <a:buFont typeface="Arial"/>
              <a:buNone/>
              <a:defRPr sz="1984" b="0" i="0" u="none" strike="noStrike" cap="none">
                <a:solidFill>
                  <a:srgbClr val="888888"/>
                </a:solidFill>
                <a:latin typeface="Cabin"/>
                <a:ea typeface="Cabin"/>
                <a:cs typeface="Cabin"/>
                <a:sym typeface="Cabin"/>
              </a:defRPr>
            </a:lvl7pPr>
            <a:lvl8pPr marL="3657600" marR="0" lvl="7" indent="-228600" algn="l" rtl="0">
              <a:lnSpc>
                <a:spcPct val="120000"/>
              </a:lnSpc>
              <a:spcBef>
                <a:spcPts val="827"/>
              </a:spcBef>
              <a:spcAft>
                <a:spcPts val="0"/>
              </a:spcAft>
              <a:buClr>
                <a:schemeClr val="accent1"/>
              </a:buClr>
              <a:buSzPts val="1984"/>
              <a:buFont typeface="Arial"/>
              <a:buNone/>
              <a:defRPr sz="1984" b="0" i="0" u="none" strike="noStrike" cap="none">
                <a:solidFill>
                  <a:srgbClr val="888888"/>
                </a:solidFill>
                <a:latin typeface="Cabin"/>
                <a:ea typeface="Cabin"/>
                <a:cs typeface="Cabin"/>
                <a:sym typeface="Cabin"/>
              </a:defRPr>
            </a:lvl8pPr>
            <a:lvl9pPr marL="4114800" marR="0" lvl="8" indent="-228600" algn="l" rtl="0">
              <a:lnSpc>
                <a:spcPct val="120000"/>
              </a:lnSpc>
              <a:spcBef>
                <a:spcPts val="827"/>
              </a:spcBef>
              <a:spcAft>
                <a:spcPts val="0"/>
              </a:spcAft>
              <a:buClr>
                <a:schemeClr val="accent1"/>
              </a:buClr>
              <a:buSzPts val="1984"/>
              <a:buFont typeface="Arial"/>
              <a:buNone/>
              <a:defRPr sz="1984" b="0" i="0" u="none" strike="noStrike" cap="none">
                <a:solidFill>
                  <a:srgbClr val="888888"/>
                </a:solidFill>
                <a:latin typeface="Cabin"/>
                <a:ea typeface="Cabin"/>
                <a:cs typeface="Cabin"/>
                <a:sym typeface="Cabin"/>
              </a:defRPr>
            </a:lvl9pPr>
          </a:lstStyle>
          <a:p>
            <a:endParaRPr/>
          </a:p>
        </p:txBody>
      </p:sp>
      <p:sp>
        <p:nvSpPr>
          <p:cNvPr id="31" name="Google Shape;31;p4"/>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32" name="Google Shape;32;p4"/>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33" name="Google Shape;33;p4"/>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cxnSp>
        <p:nvCxnSpPr>
          <p:cNvPr id="34" name="Google Shape;34;p4"/>
          <p:cNvCxnSpPr/>
          <p:nvPr/>
        </p:nvCxnSpPr>
        <p:spPr>
          <a:xfrm>
            <a:off x="2386772" y="11864155"/>
            <a:ext cx="9287557"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2386773" y="2509693"/>
            <a:ext cx="10865533" cy="33029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2386771" y="6279564"/>
            <a:ext cx="5168541" cy="10718503"/>
          </a:xfrm>
          <a:prstGeom prst="rect">
            <a:avLst/>
          </a:prstGeom>
          <a:noFill/>
          <a:ln>
            <a:noFill/>
          </a:ln>
        </p:spPr>
        <p:txBody>
          <a:bodyPr spcFirstLastPara="1" wrap="square" lIns="91425" tIns="45700" rIns="91425" bIns="45700" anchor="t"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38" name="Google Shape;38;p5"/>
          <p:cNvSpPr txBox="1">
            <a:spLocks noGrp="1"/>
          </p:cNvSpPr>
          <p:nvPr>
            <p:ph type="body" idx="2"/>
          </p:nvPr>
        </p:nvSpPr>
        <p:spPr>
          <a:xfrm>
            <a:off x="8084127" y="6279566"/>
            <a:ext cx="5168179" cy="10718500"/>
          </a:xfrm>
          <a:prstGeom prst="rect">
            <a:avLst/>
          </a:prstGeom>
          <a:noFill/>
          <a:ln>
            <a:noFill/>
          </a:ln>
        </p:spPr>
        <p:txBody>
          <a:bodyPr spcFirstLastPara="1" wrap="square" lIns="91425" tIns="45700" rIns="91425" bIns="45700" anchor="t"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39" name="Google Shape;39;p5"/>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40" name="Google Shape;40;p5"/>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41" name="Google Shape;41;p5"/>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cxnSp>
        <p:nvCxnSpPr>
          <p:cNvPr id="42" name="Google Shape;42;p5"/>
          <p:cNvCxnSpPr/>
          <p:nvPr/>
        </p:nvCxnSpPr>
        <p:spPr>
          <a:xfrm>
            <a:off x="2386773" y="5759323"/>
            <a:ext cx="10865533"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cxnSp>
        <p:nvCxnSpPr>
          <p:cNvPr id="44" name="Google Shape;44;p6"/>
          <p:cNvCxnSpPr/>
          <p:nvPr/>
        </p:nvCxnSpPr>
        <p:spPr>
          <a:xfrm>
            <a:off x="2386773" y="5759323"/>
            <a:ext cx="10865533" cy="0"/>
          </a:xfrm>
          <a:prstGeom prst="straightConnector1">
            <a:avLst/>
          </a:prstGeom>
          <a:noFill/>
          <a:ln w="31750" cap="flat" cmpd="sng">
            <a:solidFill>
              <a:schemeClr val="accent1"/>
            </a:solidFill>
            <a:prstDash val="solid"/>
            <a:round/>
            <a:headEnd type="none" w="sm" len="sm"/>
            <a:tailEnd type="none" w="sm" len="sm"/>
          </a:ln>
        </p:spPr>
      </p:cxnSp>
      <p:sp>
        <p:nvSpPr>
          <p:cNvPr id="45" name="Google Shape;45;p6"/>
          <p:cNvSpPr txBox="1">
            <a:spLocks noGrp="1"/>
          </p:cNvSpPr>
          <p:nvPr>
            <p:ph type="title"/>
          </p:nvPr>
        </p:nvSpPr>
        <p:spPr>
          <a:xfrm>
            <a:off x="2386772" y="2507430"/>
            <a:ext cx="10865535" cy="3293661"/>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6"/>
          <p:cNvSpPr txBox="1">
            <a:spLocks noGrp="1"/>
          </p:cNvSpPr>
          <p:nvPr>
            <p:ph type="body" idx="1"/>
          </p:nvPr>
        </p:nvSpPr>
        <p:spPr>
          <a:xfrm>
            <a:off x="2386772" y="6297071"/>
            <a:ext cx="5168367" cy="2500503"/>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1654"/>
              </a:spcBef>
              <a:spcAft>
                <a:spcPts val="0"/>
              </a:spcAft>
              <a:buClr>
                <a:schemeClr val="accent1"/>
              </a:buClr>
              <a:buSzPts val="3638"/>
              <a:buFont typeface="Arial"/>
              <a:buNone/>
              <a:defRPr sz="3638" b="0" i="0" u="none" strike="noStrike" cap="none">
                <a:solidFill>
                  <a:schemeClr val="accent1"/>
                </a:solidFill>
                <a:latin typeface="Cabin"/>
                <a:ea typeface="Cabin"/>
                <a:cs typeface="Cabin"/>
                <a:sym typeface="Cabin"/>
              </a:defRPr>
            </a:lvl1pPr>
            <a:lvl2pPr marL="914400" marR="0" lvl="1" indent="-228600" algn="l" rtl="0">
              <a:lnSpc>
                <a:spcPct val="120000"/>
              </a:lnSpc>
              <a:spcBef>
                <a:spcPts val="827"/>
              </a:spcBef>
              <a:spcAft>
                <a:spcPts val="0"/>
              </a:spcAft>
              <a:buClr>
                <a:schemeClr val="accent1"/>
              </a:buClr>
              <a:buSzPts val="2480"/>
              <a:buFont typeface="Arial"/>
              <a:buNone/>
              <a:defRPr sz="2480" b="1" i="0" u="none" strike="noStrike" cap="none">
                <a:solidFill>
                  <a:schemeClr val="dk1"/>
                </a:solidFill>
                <a:latin typeface="Cabin"/>
                <a:ea typeface="Cabin"/>
                <a:cs typeface="Cabin"/>
                <a:sym typeface="Cabin"/>
              </a:defRPr>
            </a:lvl2pPr>
            <a:lvl3pPr marL="1371600" marR="0" lvl="2" indent="-228600" algn="l" rtl="0">
              <a:lnSpc>
                <a:spcPct val="120000"/>
              </a:lnSpc>
              <a:spcBef>
                <a:spcPts val="827"/>
              </a:spcBef>
              <a:spcAft>
                <a:spcPts val="0"/>
              </a:spcAft>
              <a:buClr>
                <a:schemeClr val="accent1"/>
              </a:buClr>
              <a:buSzPts val="2232"/>
              <a:buFont typeface="Arial"/>
              <a:buNone/>
              <a:defRPr sz="2232" b="1" i="0" u="none" strike="noStrike" cap="none">
                <a:solidFill>
                  <a:schemeClr val="dk1"/>
                </a:solidFill>
                <a:latin typeface="Cabin"/>
                <a:ea typeface="Cabin"/>
                <a:cs typeface="Cabin"/>
                <a:sym typeface="Cabin"/>
              </a:defRPr>
            </a:lvl3pPr>
            <a:lvl4pPr marL="1828800" marR="0" lvl="3"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4pPr>
            <a:lvl5pPr marL="2286000" marR="0" lvl="4"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5pPr>
            <a:lvl6pPr marL="2743200" marR="0" lvl="5"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6pPr>
            <a:lvl7pPr marL="3200400" marR="0" lvl="6"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7pPr>
            <a:lvl8pPr marL="3657600" marR="0" lvl="7"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8pPr>
            <a:lvl9pPr marL="4114800" marR="0" lvl="8"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9pPr>
          </a:lstStyle>
          <a:p>
            <a:endParaRPr/>
          </a:p>
        </p:txBody>
      </p:sp>
      <p:sp>
        <p:nvSpPr>
          <p:cNvPr id="47" name="Google Shape;47;p6"/>
          <p:cNvSpPr txBox="1">
            <a:spLocks noGrp="1"/>
          </p:cNvSpPr>
          <p:nvPr>
            <p:ph type="body" idx="2"/>
          </p:nvPr>
        </p:nvSpPr>
        <p:spPr>
          <a:xfrm>
            <a:off x="2386772" y="8806232"/>
            <a:ext cx="5168367" cy="8245564"/>
          </a:xfrm>
          <a:prstGeom prst="rect">
            <a:avLst/>
          </a:prstGeom>
          <a:noFill/>
          <a:ln>
            <a:noFill/>
          </a:ln>
        </p:spPr>
        <p:txBody>
          <a:bodyPr spcFirstLastPara="1" wrap="square" lIns="91425" tIns="45700" rIns="91425" bIns="45700" anchor="t"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48" name="Google Shape;48;p6"/>
          <p:cNvSpPr txBox="1">
            <a:spLocks noGrp="1"/>
          </p:cNvSpPr>
          <p:nvPr>
            <p:ph type="body" idx="3"/>
          </p:nvPr>
        </p:nvSpPr>
        <p:spPr>
          <a:xfrm>
            <a:off x="8084127" y="6307840"/>
            <a:ext cx="5168179" cy="2501420"/>
          </a:xfrm>
          <a:prstGeom prst="rect">
            <a:avLst/>
          </a:prstGeom>
          <a:noFill/>
          <a:ln>
            <a:noFill/>
          </a:ln>
        </p:spPr>
        <p:txBody>
          <a:bodyPr spcFirstLastPara="1" wrap="square" lIns="91425" tIns="45700" rIns="91425" bIns="45700" anchor="b" anchorCtr="0"/>
          <a:lstStyle>
            <a:lvl1pPr marL="457200" marR="0" lvl="0" indent="-228600" algn="l" rtl="0">
              <a:lnSpc>
                <a:spcPct val="100000"/>
              </a:lnSpc>
              <a:spcBef>
                <a:spcPts val="1654"/>
              </a:spcBef>
              <a:spcAft>
                <a:spcPts val="0"/>
              </a:spcAft>
              <a:buClr>
                <a:schemeClr val="accent1"/>
              </a:buClr>
              <a:buSzPts val="3638"/>
              <a:buFont typeface="Arial"/>
              <a:buNone/>
              <a:defRPr sz="3638" b="0" i="0" u="none" strike="noStrike" cap="none">
                <a:solidFill>
                  <a:schemeClr val="accent1"/>
                </a:solidFill>
                <a:latin typeface="Cabin"/>
                <a:ea typeface="Cabin"/>
                <a:cs typeface="Cabin"/>
                <a:sym typeface="Cabin"/>
              </a:defRPr>
            </a:lvl1pPr>
            <a:lvl2pPr marL="914400" marR="0" lvl="1" indent="-228600" algn="l" rtl="0">
              <a:lnSpc>
                <a:spcPct val="120000"/>
              </a:lnSpc>
              <a:spcBef>
                <a:spcPts val="827"/>
              </a:spcBef>
              <a:spcAft>
                <a:spcPts val="0"/>
              </a:spcAft>
              <a:buClr>
                <a:schemeClr val="accent1"/>
              </a:buClr>
              <a:buSzPts val="2480"/>
              <a:buFont typeface="Arial"/>
              <a:buNone/>
              <a:defRPr sz="2480" b="1" i="0" u="none" strike="noStrike" cap="none">
                <a:solidFill>
                  <a:schemeClr val="dk1"/>
                </a:solidFill>
                <a:latin typeface="Cabin"/>
                <a:ea typeface="Cabin"/>
                <a:cs typeface="Cabin"/>
                <a:sym typeface="Cabin"/>
              </a:defRPr>
            </a:lvl2pPr>
            <a:lvl3pPr marL="1371600" marR="0" lvl="2" indent="-228600" algn="l" rtl="0">
              <a:lnSpc>
                <a:spcPct val="120000"/>
              </a:lnSpc>
              <a:spcBef>
                <a:spcPts val="827"/>
              </a:spcBef>
              <a:spcAft>
                <a:spcPts val="0"/>
              </a:spcAft>
              <a:buClr>
                <a:schemeClr val="accent1"/>
              </a:buClr>
              <a:buSzPts val="2232"/>
              <a:buFont typeface="Arial"/>
              <a:buNone/>
              <a:defRPr sz="2232" b="1" i="0" u="none" strike="noStrike" cap="none">
                <a:solidFill>
                  <a:schemeClr val="dk1"/>
                </a:solidFill>
                <a:latin typeface="Cabin"/>
                <a:ea typeface="Cabin"/>
                <a:cs typeface="Cabin"/>
                <a:sym typeface="Cabin"/>
              </a:defRPr>
            </a:lvl3pPr>
            <a:lvl4pPr marL="1828800" marR="0" lvl="3"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4pPr>
            <a:lvl5pPr marL="2286000" marR="0" lvl="4"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5pPr>
            <a:lvl6pPr marL="2743200" marR="0" lvl="5"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6pPr>
            <a:lvl7pPr marL="3200400" marR="0" lvl="6"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7pPr>
            <a:lvl8pPr marL="3657600" marR="0" lvl="7"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8pPr>
            <a:lvl9pPr marL="4114800" marR="0" lvl="8" indent="-228600" algn="l" rtl="0">
              <a:lnSpc>
                <a:spcPct val="120000"/>
              </a:lnSpc>
              <a:spcBef>
                <a:spcPts val="827"/>
              </a:spcBef>
              <a:spcAft>
                <a:spcPts val="0"/>
              </a:spcAft>
              <a:buClr>
                <a:schemeClr val="accent1"/>
              </a:buClr>
              <a:buSzPts val="1984"/>
              <a:buFont typeface="Arial"/>
              <a:buNone/>
              <a:defRPr sz="1984" b="1" i="0" u="none" strike="noStrike" cap="none">
                <a:solidFill>
                  <a:schemeClr val="dk1"/>
                </a:solidFill>
                <a:latin typeface="Cabin"/>
                <a:ea typeface="Cabin"/>
                <a:cs typeface="Cabin"/>
                <a:sym typeface="Cabin"/>
              </a:defRPr>
            </a:lvl9pPr>
          </a:lstStyle>
          <a:p>
            <a:endParaRPr/>
          </a:p>
        </p:txBody>
      </p:sp>
      <p:sp>
        <p:nvSpPr>
          <p:cNvPr id="49" name="Google Shape;49;p6"/>
          <p:cNvSpPr txBox="1">
            <a:spLocks noGrp="1"/>
          </p:cNvSpPr>
          <p:nvPr>
            <p:ph type="body" idx="4"/>
          </p:nvPr>
        </p:nvSpPr>
        <p:spPr>
          <a:xfrm>
            <a:off x="8084127" y="8797567"/>
            <a:ext cx="5168179" cy="8223469"/>
          </a:xfrm>
          <a:prstGeom prst="rect">
            <a:avLst/>
          </a:prstGeom>
          <a:noFill/>
          <a:ln>
            <a:noFill/>
          </a:ln>
        </p:spPr>
        <p:txBody>
          <a:bodyPr spcFirstLastPara="1" wrap="square" lIns="91425" tIns="45700" rIns="91425" bIns="45700" anchor="t"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50" name="Google Shape;50;p6"/>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1" name="Google Shape;51;p6"/>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2" name="Google Shape;52;p6"/>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cxnSp>
        <p:nvCxnSpPr>
          <p:cNvPr id="54" name="Google Shape;54;p7"/>
          <p:cNvCxnSpPr/>
          <p:nvPr/>
        </p:nvCxnSpPr>
        <p:spPr>
          <a:xfrm>
            <a:off x="2386773" y="5759323"/>
            <a:ext cx="10865533" cy="0"/>
          </a:xfrm>
          <a:prstGeom prst="straightConnector1">
            <a:avLst/>
          </a:prstGeom>
          <a:noFill/>
          <a:ln w="31750" cap="flat" cmpd="sng">
            <a:solidFill>
              <a:schemeClr val="accent1"/>
            </a:solidFill>
            <a:prstDash val="solid"/>
            <a:round/>
            <a:headEnd type="none" w="sm" len="sm"/>
            <a:tailEnd type="none" w="sm" len="sm"/>
          </a:ln>
        </p:spPr>
      </p:cxnSp>
      <p:sp>
        <p:nvSpPr>
          <p:cNvPr id="55" name="Google Shape;55;p7"/>
          <p:cNvSpPr txBox="1">
            <a:spLocks noGrp="1"/>
          </p:cNvSpPr>
          <p:nvPr>
            <p:ph type="title"/>
          </p:nvPr>
        </p:nvSpPr>
        <p:spPr>
          <a:xfrm>
            <a:off x="2386773" y="2508540"/>
            <a:ext cx="10865533" cy="327157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7"/>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7" name="Google Shape;57;p7"/>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58" name="Google Shape;58;p7"/>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1" name="Google Shape;61;p8"/>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2" name="Google Shape;62;p8"/>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379416" y="2491244"/>
            <a:ext cx="4011241" cy="7006636"/>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968"/>
              <a:buFont typeface="Cabin"/>
              <a:buNone/>
              <a:defRPr sz="3968"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9"/>
          <p:cNvSpPr txBox="1">
            <a:spLocks noGrp="1"/>
          </p:cNvSpPr>
          <p:nvPr>
            <p:ph type="body" idx="1"/>
          </p:nvPr>
        </p:nvSpPr>
        <p:spPr>
          <a:xfrm>
            <a:off x="6922519" y="2491245"/>
            <a:ext cx="6329786" cy="14526478"/>
          </a:xfrm>
          <a:prstGeom prst="rect">
            <a:avLst/>
          </a:prstGeom>
          <a:noFill/>
          <a:ln>
            <a:noFill/>
          </a:ln>
        </p:spPr>
        <p:txBody>
          <a:bodyPr spcFirstLastPara="1" wrap="square" lIns="91425" tIns="45700" rIns="91425" bIns="45700" anchor="ctr"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66" name="Google Shape;66;p9"/>
          <p:cNvSpPr txBox="1">
            <a:spLocks noGrp="1"/>
          </p:cNvSpPr>
          <p:nvPr>
            <p:ph type="body" idx="2"/>
          </p:nvPr>
        </p:nvSpPr>
        <p:spPr>
          <a:xfrm>
            <a:off x="2379417" y="9994904"/>
            <a:ext cx="4013587" cy="7009953"/>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654"/>
              </a:spcBef>
              <a:spcAft>
                <a:spcPts val="0"/>
              </a:spcAft>
              <a:buClr>
                <a:schemeClr val="accent1"/>
              </a:buClr>
              <a:buSzPts val="2646"/>
              <a:buFont typeface="Arial"/>
              <a:buNone/>
              <a:defRPr sz="2646" b="0" i="0" u="none" strike="noStrike" cap="none">
                <a:solidFill>
                  <a:schemeClr val="dk1"/>
                </a:solidFill>
                <a:latin typeface="Cabin"/>
                <a:ea typeface="Cabin"/>
                <a:cs typeface="Cabin"/>
                <a:sym typeface="Cabin"/>
              </a:defRPr>
            </a:lvl1pPr>
            <a:lvl2pPr marL="914400" marR="0" lvl="1" indent="-228600" algn="l" rtl="0">
              <a:lnSpc>
                <a:spcPct val="120000"/>
              </a:lnSpc>
              <a:spcBef>
                <a:spcPts val="827"/>
              </a:spcBef>
              <a:spcAft>
                <a:spcPts val="0"/>
              </a:spcAft>
              <a:buClr>
                <a:schemeClr val="accent1"/>
              </a:buClr>
              <a:buSzPts val="1736"/>
              <a:buFont typeface="Arial"/>
              <a:buNone/>
              <a:defRPr sz="1736" b="0" i="0" u="none" strike="noStrike" cap="none">
                <a:solidFill>
                  <a:schemeClr val="dk1"/>
                </a:solidFill>
                <a:latin typeface="Cabin"/>
                <a:ea typeface="Cabin"/>
                <a:cs typeface="Cabin"/>
                <a:sym typeface="Cabin"/>
              </a:defRPr>
            </a:lvl2pPr>
            <a:lvl3pPr marL="1371600" marR="0" lvl="2" indent="-228600" algn="l" rtl="0">
              <a:lnSpc>
                <a:spcPct val="120000"/>
              </a:lnSpc>
              <a:spcBef>
                <a:spcPts val="827"/>
              </a:spcBef>
              <a:spcAft>
                <a:spcPts val="0"/>
              </a:spcAft>
              <a:buClr>
                <a:schemeClr val="accent1"/>
              </a:buClr>
              <a:buSzPts val="1488"/>
              <a:buFont typeface="Arial"/>
              <a:buNone/>
              <a:defRPr sz="1488" b="0" i="0" u="none" strike="noStrike" cap="none">
                <a:solidFill>
                  <a:schemeClr val="dk1"/>
                </a:solidFill>
                <a:latin typeface="Cabin"/>
                <a:ea typeface="Cabin"/>
                <a:cs typeface="Cabin"/>
                <a:sym typeface="Cabin"/>
              </a:defRPr>
            </a:lvl3pPr>
            <a:lvl4pPr marL="1828800" marR="0" lvl="3"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4pPr>
            <a:lvl5pPr marL="2286000" marR="0" lvl="4"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5pPr>
            <a:lvl6pPr marL="2743200" marR="0" lvl="5"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6pPr>
            <a:lvl7pPr marL="3200400" marR="0" lvl="6"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7pPr>
            <a:lvl8pPr marL="3657600" marR="0" lvl="7"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8pPr>
            <a:lvl9pPr marL="4114800" marR="0" lvl="8"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9pPr>
          </a:lstStyle>
          <a:p>
            <a:endParaRPr/>
          </a:p>
        </p:txBody>
      </p:sp>
      <p:sp>
        <p:nvSpPr>
          <p:cNvPr id="67" name="Google Shape;67;p9"/>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8" name="Google Shape;68;p9"/>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69" name="Google Shape;69;p9"/>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cxnSp>
        <p:nvCxnSpPr>
          <p:cNvPr id="70" name="Google Shape;70;p9"/>
          <p:cNvCxnSpPr/>
          <p:nvPr/>
        </p:nvCxnSpPr>
        <p:spPr>
          <a:xfrm>
            <a:off x="2383890" y="9994899"/>
            <a:ext cx="400682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8261576" y="1503438"/>
            <a:ext cx="5805981" cy="16055184"/>
            <a:chOff x="6852919" y="583365"/>
            <a:chExt cx="4681849" cy="5181928"/>
          </a:xfrm>
        </p:grpSpPr>
        <p:sp>
          <p:nvSpPr>
            <p:cNvPr id="73" name="Google Shape;73;p10"/>
            <p:cNvSpPr/>
            <p:nvPr/>
          </p:nvSpPr>
          <p:spPr>
            <a:xfrm>
              <a:off x="6852919" y="583365"/>
              <a:ext cx="4681849" cy="5181928"/>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10"/>
            <p:cNvSpPr/>
            <p:nvPr/>
          </p:nvSpPr>
          <p:spPr>
            <a:xfrm>
              <a:off x="7273787" y="915806"/>
              <a:ext cx="3844017" cy="4507918"/>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5" name="Google Shape;75;p10"/>
          <p:cNvSpPr txBox="1">
            <a:spLocks noGrp="1"/>
          </p:cNvSpPr>
          <p:nvPr>
            <p:ph type="title"/>
          </p:nvPr>
        </p:nvSpPr>
        <p:spPr>
          <a:xfrm>
            <a:off x="2387859" y="3521884"/>
            <a:ext cx="5365410" cy="570786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0"/>
          <p:cNvSpPr>
            <a:spLocks noGrp="1"/>
          </p:cNvSpPr>
          <p:nvPr>
            <p:ph type="pic" idx="2"/>
          </p:nvPr>
        </p:nvSpPr>
        <p:spPr>
          <a:xfrm>
            <a:off x="9325795" y="3500153"/>
            <a:ext cx="3695507" cy="12055422"/>
          </a:xfrm>
          <a:prstGeom prst="rect">
            <a:avLst/>
          </a:prstGeom>
          <a:solidFill>
            <a:srgbClr val="D8D8D8"/>
          </a:solidFill>
          <a:ln>
            <a:noFill/>
          </a:ln>
        </p:spPr>
        <p:txBody>
          <a:bodyPr spcFirstLastPara="1" wrap="square" lIns="91425" tIns="45700" rIns="91425" bIns="45700" anchor="t" anchorCtr="0"/>
          <a:lstStyle>
            <a:lvl1pPr marR="0" lvl="0" algn="ctr" rtl="0">
              <a:lnSpc>
                <a:spcPct val="120000"/>
              </a:lnSpc>
              <a:spcBef>
                <a:spcPts val="1654"/>
              </a:spcBef>
              <a:spcAft>
                <a:spcPts val="0"/>
              </a:spcAft>
              <a:buClr>
                <a:schemeClr val="accent1"/>
              </a:buClr>
              <a:buSzPts val="3968"/>
              <a:buFont typeface="Arial"/>
              <a:buNone/>
              <a:defRPr sz="3968" b="0" i="0" u="none" strike="noStrike" cap="none">
                <a:solidFill>
                  <a:schemeClr val="dk1"/>
                </a:solidFill>
                <a:latin typeface="Cabin"/>
                <a:ea typeface="Cabin"/>
                <a:cs typeface="Cabin"/>
                <a:sym typeface="Cabin"/>
              </a:defRPr>
            </a:lvl1pPr>
            <a:lvl2pPr marR="0" lvl="1" algn="l" rtl="0">
              <a:lnSpc>
                <a:spcPct val="120000"/>
              </a:lnSpc>
              <a:spcBef>
                <a:spcPts val="827"/>
              </a:spcBef>
              <a:spcAft>
                <a:spcPts val="0"/>
              </a:spcAft>
              <a:buClr>
                <a:schemeClr val="accent1"/>
              </a:buClr>
              <a:buSzPts val="3472"/>
              <a:buFont typeface="Arial"/>
              <a:buNone/>
              <a:defRPr sz="3472" b="0" i="0" u="none" strike="noStrike" cap="none">
                <a:solidFill>
                  <a:schemeClr val="dk1"/>
                </a:solidFill>
                <a:latin typeface="Cabin"/>
                <a:ea typeface="Cabin"/>
                <a:cs typeface="Cabin"/>
                <a:sym typeface="Cabin"/>
              </a:defRPr>
            </a:lvl2pPr>
            <a:lvl3pPr marR="0" lvl="2" algn="l" rtl="0">
              <a:lnSpc>
                <a:spcPct val="120000"/>
              </a:lnSpc>
              <a:spcBef>
                <a:spcPts val="827"/>
              </a:spcBef>
              <a:spcAft>
                <a:spcPts val="0"/>
              </a:spcAft>
              <a:buClr>
                <a:schemeClr val="accent1"/>
              </a:buClr>
              <a:buSzPts val="2976"/>
              <a:buFont typeface="Arial"/>
              <a:buNone/>
              <a:defRPr sz="2976" b="0" i="0" u="none" strike="noStrike" cap="none">
                <a:solidFill>
                  <a:schemeClr val="dk1"/>
                </a:solidFill>
                <a:latin typeface="Cabin"/>
                <a:ea typeface="Cabin"/>
                <a:cs typeface="Cabin"/>
                <a:sym typeface="Cabin"/>
              </a:defRPr>
            </a:lvl3pPr>
            <a:lvl4pPr marR="0" lvl="3" algn="l" rtl="0">
              <a:lnSpc>
                <a:spcPct val="120000"/>
              </a:lnSpc>
              <a:spcBef>
                <a:spcPts val="827"/>
              </a:spcBef>
              <a:spcAft>
                <a:spcPts val="0"/>
              </a:spcAft>
              <a:buClr>
                <a:schemeClr val="accent1"/>
              </a:buClr>
              <a:buSzPts val="2480"/>
              <a:buFont typeface="Arial"/>
              <a:buNone/>
              <a:defRPr sz="2480" b="0" i="0" u="none" strike="noStrike" cap="none">
                <a:solidFill>
                  <a:schemeClr val="dk1"/>
                </a:solidFill>
                <a:latin typeface="Cabin"/>
                <a:ea typeface="Cabin"/>
                <a:cs typeface="Cabin"/>
                <a:sym typeface="Cabin"/>
              </a:defRPr>
            </a:lvl4pPr>
            <a:lvl5pPr marR="0" lvl="4" algn="l" rtl="0">
              <a:lnSpc>
                <a:spcPct val="120000"/>
              </a:lnSpc>
              <a:spcBef>
                <a:spcPts val="827"/>
              </a:spcBef>
              <a:spcAft>
                <a:spcPts val="0"/>
              </a:spcAft>
              <a:buClr>
                <a:schemeClr val="accent1"/>
              </a:buClr>
              <a:buSzPts val="2480"/>
              <a:buFont typeface="Arial"/>
              <a:buNone/>
              <a:defRPr sz="2480" b="0" i="0" u="none" strike="noStrike" cap="none">
                <a:solidFill>
                  <a:schemeClr val="dk1"/>
                </a:solidFill>
                <a:latin typeface="Cabin"/>
                <a:ea typeface="Cabin"/>
                <a:cs typeface="Cabin"/>
                <a:sym typeface="Cabin"/>
              </a:defRPr>
            </a:lvl5pPr>
            <a:lvl6pPr marR="0" lvl="5" algn="l" rtl="0">
              <a:lnSpc>
                <a:spcPct val="120000"/>
              </a:lnSpc>
              <a:spcBef>
                <a:spcPts val="827"/>
              </a:spcBef>
              <a:spcAft>
                <a:spcPts val="0"/>
              </a:spcAft>
              <a:buClr>
                <a:schemeClr val="accent1"/>
              </a:buClr>
              <a:buSzPts val="2480"/>
              <a:buFont typeface="Arial"/>
              <a:buNone/>
              <a:defRPr sz="2480" b="0" i="0" u="none" strike="noStrike" cap="none">
                <a:solidFill>
                  <a:schemeClr val="dk1"/>
                </a:solidFill>
                <a:latin typeface="Cabin"/>
                <a:ea typeface="Cabin"/>
                <a:cs typeface="Cabin"/>
                <a:sym typeface="Cabin"/>
              </a:defRPr>
            </a:lvl6pPr>
            <a:lvl7pPr marR="0" lvl="6" algn="l" rtl="0">
              <a:lnSpc>
                <a:spcPct val="120000"/>
              </a:lnSpc>
              <a:spcBef>
                <a:spcPts val="827"/>
              </a:spcBef>
              <a:spcAft>
                <a:spcPts val="0"/>
              </a:spcAft>
              <a:buClr>
                <a:schemeClr val="accent1"/>
              </a:buClr>
              <a:buSzPts val="2480"/>
              <a:buFont typeface="Arial"/>
              <a:buNone/>
              <a:defRPr sz="2480" b="0" i="0" u="none" strike="noStrike" cap="none">
                <a:solidFill>
                  <a:schemeClr val="dk1"/>
                </a:solidFill>
                <a:latin typeface="Cabin"/>
                <a:ea typeface="Cabin"/>
                <a:cs typeface="Cabin"/>
                <a:sym typeface="Cabin"/>
              </a:defRPr>
            </a:lvl7pPr>
            <a:lvl8pPr marR="0" lvl="7" algn="l" rtl="0">
              <a:lnSpc>
                <a:spcPct val="120000"/>
              </a:lnSpc>
              <a:spcBef>
                <a:spcPts val="827"/>
              </a:spcBef>
              <a:spcAft>
                <a:spcPts val="0"/>
              </a:spcAft>
              <a:buClr>
                <a:schemeClr val="accent1"/>
              </a:buClr>
              <a:buSzPts val="2480"/>
              <a:buFont typeface="Arial"/>
              <a:buNone/>
              <a:defRPr sz="2480" b="0" i="0" u="none" strike="noStrike" cap="none">
                <a:solidFill>
                  <a:schemeClr val="dk1"/>
                </a:solidFill>
                <a:latin typeface="Cabin"/>
                <a:ea typeface="Cabin"/>
                <a:cs typeface="Cabin"/>
                <a:sym typeface="Cabin"/>
              </a:defRPr>
            </a:lvl8pPr>
            <a:lvl9pPr marR="0" lvl="8" algn="l" rtl="0">
              <a:lnSpc>
                <a:spcPct val="120000"/>
              </a:lnSpc>
              <a:spcBef>
                <a:spcPts val="827"/>
              </a:spcBef>
              <a:spcAft>
                <a:spcPts val="0"/>
              </a:spcAft>
              <a:buClr>
                <a:schemeClr val="accent1"/>
              </a:buClr>
              <a:buSzPts val="2480"/>
              <a:buFont typeface="Arial"/>
              <a:buNone/>
              <a:defRPr sz="2480" b="0" i="0" u="none" strike="noStrike" cap="none">
                <a:solidFill>
                  <a:schemeClr val="dk1"/>
                </a:solidFill>
                <a:latin typeface="Cabin"/>
                <a:ea typeface="Cabin"/>
                <a:cs typeface="Cabin"/>
                <a:sym typeface="Cabin"/>
              </a:defRPr>
            </a:lvl9pPr>
          </a:lstStyle>
          <a:p>
            <a:endParaRPr/>
          </a:p>
        </p:txBody>
      </p:sp>
      <p:sp>
        <p:nvSpPr>
          <p:cNvPr id="77" name="Google Shape;77;p10"/>
          <p:cNvSpPr txBox="1">
            <a:spLocks noGrp="1"/>
          </p:cNvSpPr>
          <p:nvPr>
            <p:ph type="body" idx="1"/>
          </p:nvPr>
        </p:nvSpPr>
        <p:spPr>
          <a:xfrm>
            <a:off x="2386774" y="9809378"/>
            <a:ext cx="5357723" cy="6247779"/>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654"/>
              </a:spcBef>
              <a:spcAft>
                <a:spcPts val="0"/>
              </a:spcAft>
              <a:buClr>
                <a:schemeClr val="accent1"/>
              </a:buClr>
              <a:buSzPts val="2976"/>
              <a:buFont typeface="Arial"/>
              <a:buNone/>
              <a:defRPr sz="2976" b="0" i="0" u="none" strike="noStrike" cap="none">
                <a:solidFill>
                  <a:schemeClr val="dk1"/>
                </a:solidFill>
                <a:latin typeface="Cabin"/>
                <a:ea typeface="Cabin"/>
                <a:cs typeface="Cabin"/>
                <a:sym typeface="Cabin"/>
              </a:defRPr>
            </a:lvl1pPr>
            <a:lvl2pPr marL="914400" marR="0" lvl="1" indent="-228600" algn="l" rtl="0">
              <a:lnSpc>
                <a:spcPct val="120000"/>
              </a:lnSpc>
              <a:spcBef>
                <a:spcPts val="827"/>
              </a:spcBef>
              <a:spcAft>
                <a:spcPts val="0"/>
              </a:spcAft>
              <a:buClr>
                <a:schemeClr val="accent1"/>
              </a:buClr>
              <a:buSzPts val="1736"/>
              <a:buFont typeface="Arial"/>
              <a:buNone/>
              <a:defRPr sz="1736" b="0" i="0" u="none" strike="noStrike" cap="none">
                <a:solidFill>
                  <a:schemeClr val="dk1"/>
                </a:solidFill>
                <a:latin typeface="Cabin"/>
                <a:ea typeface="Cabin"/>
                <a:cs typeface="Cabin"/>
                <a:sym typeface="Cabin"/>
              </a:defRPr>
            </a:lvl2pPr>
            <a:lvl3pPr marL="1371600" marR="0" lvl="2" indent="-228600" algn="l" rtl="0">
              <a:lnSpc>
                <a:spcPct val="120000"/>
              </a:lnSpc>
              <a:spcBef>
                <a:spcPts val="827"/>
              </a:spcBef>
              <a:spcAft>
                <a:spcPts val="0"/>
              </a:spcAft>
              <a:buClr>
                <a:schemeClr val="accent1"/>
              </a:buClr>
              <a:buSzPts val="1488"/>
              <a:buFont typeface="Arial"/>
              <a:buNone/>
              <a:defRPr sz="1488" b="0" i="0" u="none" strike="noStrike" cap="none">
                <a:solidFill>
                  <a:schemeClr val="dk1"/>
                </a:solidFill>
                <a:latin typeface="Cabin"/>
                <a:ea typeface="Cabin"/>
                <a:cs typeface="Cabin"/>
                <a:sym typeface="Cabin"/>
              </a:defRPr>
            </a:lvl3pPr>
            <a:lvl4pPr marL="1828800" marR="0" lvl="3"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4pPr>
            <a:lvl5pPr marL="2286000" marR="0" lvl="4"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5pPr>
            <a:lvl6pPr marL="2743200" marR="0" lvl="5"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6pPr>
            <a:lvl7pPr marL="3200400" marR="0" lvl="6"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7pPr>
            <a:lvl8pPr marL="3657600" marR="0" lvl="7"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8pPr>
            <a:lvl9pPr marL="4114800" marR="0" lvl="8" indent="-228600" algn="l" rtl="0">
              <a:lnSpc>
                <a:spcPct val="120000"/>
              </a:lnSpc>
              <a:spcBef>
                <a:spcPts val="827"/>
              </a:spcBef>
              <a:spcAft>
                <a:spcPts val="0"/>
              </a:spcAft>
              <a:buClr>
                <a:schemeClr val="accent1"/>
              </a:buClr>
              <a:buSzPts val="1240"/>
              <a:buFont typeface="Arial"/>
              <a:buNone/>
              <a:defRPr sz="1240" b="0" i="0" u="none" strike="noStrike" cap="none">
                <a:solidFill>
                  <a:schemeClr val="dk1"/>
                </a:solidFill>
                <a:latin typeface="Cabin"/>
                <a:ea typeface="Cabin"/>
                <a:cs typeface="Cabin"/>
                <a:sym typeface="Cabin"/>
              </a:defRPr>
            </a:lvl9pPr>
          </a:lstStyle>
          <a:p>
            <a:endParaRPr/>
          </a:p>
        </p:txBody>
      </p:sp>
      <p:sp>
        <p:nvSpPr>
          <p:cNvPr id="78" name="Google Shape;78;p10"/>
          <p:cNvSpPr txBox="1">
            <a:spLocks noGrp="1"/>
          </p:cNvSpPr>
          <p:nvPr>
            <p:ph type="dt" idx="10"/>
          </p:nvPr>
        </p:nvSpPr>
        <p:spPr>
          <a:xfrm>
            <a:off x="2375484" y="17055320"/>
            <a:ext cx="5377786" cy="99816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79" name="Google Shape;79;p10"/>
          <p:cNvSpPr txBox="1">
            <a:spLocks noGrp="1"/>
          </p:cNvSpPr>
          <p:nvPr>
            <p:ph type="ftr" idx="11"/>
          </p:nvPr>
        </p:nvSpPr>
        <p:spPr>
          <a:xfrm>
            <a:off x="2376917" y="993542"/>
            <a:ext cx="5376353" cy="100068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80" name="Google Shape;80;p10"/>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a:solidFill>
                  <a:schemeClr val="accent1"/>
                </a:solidFill>
                <a:latin typeface="Cabin"/>
                <a:ea typeface="Cabin"/>
                <a:cs typeface="Cabin"/>
                <a:sym typeface="Cabin"/>
              </a:defRPr>
            </a:lvl1pPr>
            <a:lvl2pPr marL="0" marR="0" lvl="1" indent="0" algn="r" rtl="0">
              <a:spcBef>
                <a:spcPts val="0"/>
              </a:spcBef>
              <a:buNone/>
              <a:defRPr sz="4630">
                <a:solidFill>
                  <a:schemeClr val="accent1"/>
                </a:solidFill>
                <a:latin typeface="Cabin"/>
                <a:ea typeface="Cabin"/>
                <a:cs typeface="Cabin"/>
                <a:sym typeface="Cabin"/>
              </a:defRPr>
            </a:lvl2pPr>
            <a:lvl3pPr marL="0" marR="0" lvl="2" indent="0" algn="r" rtl="0">
              <a:spcBef>
                <a:spcPts val="0"/>
              </a:spcBef>
              <a:buNone/>
              <a:defRPr sz="4630">
                <a:solidFill>
                  <a:schemeClr val="accent1"/>
                </a:solidFill>
                <a:latin typeface="Cabin"/>
                <a:ea typeface="Cabin"/>
                <a:cs typeface="Cabin"/>
                <a:sym typeface="Cabin"/>
              </a:defRPr>
            </a:lvl3pPr>
            <a:lvl4pPr marL="0" marR="0" lvl="3" indent="0" algn="r" rtl="0">
              <a:spcBef>
                <a:spcPts val="0"/>
              </a:spcBef>
              <a:buNone/>
              <a:defRPr sz="4630">
                <a:solidFill>
                  <a:schemeClr val="accent1"/>
                </a:solidFill>
                <a:latin typeface="Cabin"/>
                <a:ea typeface="Cabin"/>
                <a:cs typeface="Cabin"/>
                <a:sym typeface="Cabin"/>
              </a:defRPr>
            </a:lvl4pPr>
            <a:lvl5pPr marL="0" marR="0" lvl="4" indent="0" algn="r" rtl="0">
              <a:spcBef>
                <a:spcPts val="0"/>
              </a:spcBef>
              <a:buNone/>
              <a:defRPr sz="4630">
                <a:solidFill>
                  <a:schemeClr val="accent1"/>
                </a:solidFill>
                <a:latin typeface="Cabin"/>
                <a:ea typeface="Cabin"/>
                <a:cs typeface="Cabin"/>
                <a:sym typeface="Cabin"/>
              </a:defRPr>
            </a:lvl5pPr>
            <a:lvl6pPr marL="0" marR="0" lvl="5" indent="0" algn="r" rtl="0">
              <a:spcBef>
                <a:spcPts val="0"/>
              </a:spcBef>
              <a:buNone/>
              <a:defRPr sz="4630">
                <a:solidFill>
                  <a:schemeClr val="accent1"/>
                </a:solidFill>
                <a:latin typeface="Cabin"/>
                <a:ea typeface="Cabin"/>
                <a:cs typeface="Cabin"/>
                <a:sym typeface="Cabin"/>
              </a:defRPr>
            </a:lvl6pPr>
            <a:lvl7pPr marL="0" marR="0" lvl="6" indent="0" algn="r" rtl="0">
              <a:spcBef>
                <a:spcPts val="0"/>
              </a:spcBef>
              <a:buNone/>
              <a:defRPr sz="4630">
                <a:solidFill>
                  <a:schemeClr val="accent1"/>
                </a:solidFill>
                <a:latin typeface="Cabin"/>
                <a:ea typeface="Cabin"/>
                <a:cs typeface="Cabin"/>
                <a:sym typeface="Cabin"/>
              </a:defRPr>
            </a:lvl7pPr>
            <a:lvl8pPr marL="0" marR="0" lvl="7" indent="0" algn="r" rtl="0">
              <a:spcBef>
                <a:spcPts val="0"/>
              </a:spcBef>
              <a:buNone/>
              <a:defRPr sz="4630">
                <a:solidFill>
                  <a:schemeClr val="accent1"/>
                </a:solidFill>
                <a:latin typeface="Cabin"/>
                <a:ea typeface="Cabin"/>
                <a:cs typeface="Cabin"/>
                <a:sym typeface="Cabin"/>
              </a:defRPr>
            </a:lvl8pPr>
            <a:lvl9pPr marL="0" marR="0" lvl="8" indent="0" algn="r" rtl="0">
              <a:spcBef>
                <a:spcPts val="0"/>
              </a:spcBef>
              <a:buNone/>
              <a:defRPr sz="4630">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cxnSp>
        <p:nvCxnSpPr>
          <p:cNvPr id="81" name="Google Shape;81;p10"/>
          <p:cNvCxnSpPr/>
          <p:nvPr/>
        </p:nvCxnSpPr>
        <p:spPr>
          <a:xfrm>
            <a:off x="2383118" y="9801935"/>
            <a:ext cx="536058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6285171"/>
            <a:ext cx="15119350" cy="12720170"/>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 name="Google Shape;7;p1"/>
          <p:cNvPicPr preferRelativeResize="0"/>
          <p:nvPr/>
        </p:nvPicPr>
        <p:blipFill rotWithShape="1">
          <a:blip r:embed="rId13">
            <a:alphaModFix/>
          </a:blip>
          <a:srcRect l="12500" t="1538" r="12500" b="-1538"/>
          <a:stretch/>
        </p:blipFill>
        <p:spPr>
          <a:xfrm>
            <a:off x="-1" y="19005339"/>
            <a:ext cx="15119352" cy="2415642"/>
          </a:xfrm>
          <a:prstGeom prst="rect">
            <a:avLst/>
          </a:prstGeom>
          <a:noFill/>
          <a:ln>
            <a:noFill/>
          </a:ln>
        </p:spPr>
      </p:pic>
      <p:cxnSp>
        <p:nvCxnSpPr>
          <p:cNvPr id="8" name="Google Shape;8;p1"/>
          <p:cNvCxnSpPr/>
          <p:nvPr/>
        </p:nvCxnSpPr>
        <p:spPr>
          <a:xfrm>
            <a:off x="0" y="19023653"/>
            <a:ext cx="15119350" cy="0"/>
          </a:xfrm>
          <a:prstGeom prst="straightConnector1">
            <a:avLst/>
          </a:prstGeom>
          <a:noFill/>
          <a:ln w="12700" cap="flat" cmpd="sng">
            <a:solidFill>
              <a:srgbClr val="000001">
                <a:alpha val="20000"/>
              </a:srgbClr>
            </a:solidFill>
            <a:prstDash val="solid"/>
            <a:round/>
            <a:headEnd type="none" w="sm" len="sm"/>
            <a:tailEnd type="none" w="sm" len="sm"/>
          </a:ln>
        </p:spPr>
      </p:cxnSp>
      <p:sp>
        <p:nvSpPr>
          <p:cNvPr id="9" name="Google Shape;9;p1"/>
          <p:cNvSpPr txBox="1">
            <a:spLocks noGrp="1"/>
          </p:cNvSpPr>
          <p:nvPr>
            <p:ph type="title"/>
          </p:nvPr>
        </p:nvSpPr>
        <p:spPr>
          <a:xfrm>
            <a:off x="2386773" y="2508540"/>
            <a:ext cx="10865533" cy="327157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5291"/>
              <a:buFont typeface="Cabin"/>
              <a:buNone/>
              <a:defRPr sz="5291" b="0" i="0" u="none" strike="noStrike" cap="none">
                <a:solidFill>
                  <a:schemeClr val="dk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2386773" y="6285169"/>
            <a:ext cx="10865533" cy="10759203"/>
          </a:xfrm>
          <a:prstGeom prst="rect">
            <a:avLst/>
          </a:prstGeom>
          <a:noFill/>
          <a:ln>
            <a:noFill/>
          </a:ln>
        </p:spPr>
        <p:txBody>
          <a:bodyPr spcFirstLastPara="1" wrap="square" lIns="91425" tIns="45700" rIns="91425" bIns="45700" anchor="t" anchorCtr="0"/>
          <a:lstStyle>
            <a:lvl1pPr marL="457200" marR="0" lvl="0" indent="-438594" algn="l" rtl="0">
              <a:lnSpc>
                <a:spcPct val="120000"/>
              </a:lnSpc>
              <a:spcBef>
                <a:spcPts val="1654"/>
              </a:spcBef>
              <a:spcAft>
                <a:spcPts val="0"/>
              </a:spcAft>
              <a:buClr>
                <a:schemeClr val="accent1"/>
              </a:buClr>
              <a:buSzPts val="3307"/>
              <a:buFont typeface="Arial"/>
              <a:buChar char="•"/>
              <a:defRPr sz="3307" b="0" i="0" u="none" strike="noStrike" cap="none">
                <a:solidFill>
                  <a:schemeClr val="dk1"/>
                </a:solidFill>
                <a:latin typeface="Cabin"/>
                <a:ea typeface="Cabin"/>
                <a:cs typeface="Cabin"/>
                <a:sym typeface="Cabin"/>
              </a:defRPr>
            </a:lvl1pPr>
            <a:lvl2pPr marL="914400" marR="0" lvl="1" indent="-396621"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2pPr>
            <a:lvl3pPr marL="1371600" marR="0" lvl="2" indent="-396620" algn="l" rtl="0">
              <a:lnSpc>
                <a:spcPct val="120000"/>
              </a:lnSpc>
              <a:spcBef>
                <a:spcPts val="827"/>
              </a:spcBef>
              <a:spcAft>
                <a:spcPts val="0"/>
              </a:spcAft>
              <a:buClr>
                <a:schemeClr val="accent1"/>
              </a:buClr>
              <a:buSzPts val="2646"/>
              <a:buFont typeface="Arial"/>
              <a:buChar char="•"/>
              <a:defRPr sz="2646" b="0" i="0" u="none" strike="noStrike" cap="none">
                <a:solidFill>
                  <a:schemeClr val="dk1"/>
                </a:solidFill>
                <a:latin typeface="Cabin"/>
                <a:ea typeface="Cabin"/>
                <a:cs typeface="Cabin"/>
                <a:sym typeface="Cabin"/>
              </a:defRPr>
            </a:lvl3pPr>
            <a:lvl4pPr marL="1828800" marR="0" lvl="3" indent="-375602" algn="l" rtl="0">
              <a:lnSpc>
                <a:spcPct val="120000"/>
              </a:lnSpc>
              <a:spcBef>
                <a:spcPts val="827"/>
              </a:spcBef>
              <a:spcAft>
                <a:spcPts val="0"/>
              </a:spcAft>
              <a:buClr>
                <a:schemeClr val="accent1"/>
              </a:buClr>
              <a:buSzPts val="2315"/>
              <a:buFont typeface="Arial"/>
              <a:buChar char="•"/>
              <a:defRPr sz="2315" b="0" i="0" u="none" strike="noStrike" cap="none">
                <a:solidFill>
                  <a:schemeClr val="dk1"/>
                </a:solidFill>
                <a:latin typeface="Cabin"/>
                <a:ea typeface="Cabin"/>
                <a:cs typeface="Cabin"/>
                <a:sym typeface="Cabin"/>
              </a:defRPr>
            </a:lvl4pPr>
            <a:lvl5pPr marL="2286000" marR="0" lvl="4"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5pPr>
            <a:lvl6pPr marL="2743200" marR="0" lvl="5"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6pPr>
            <a:lvl7pPr marL="3200400" marR="0" lvl="6" indent="-354583"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7pPr>
            <a:lvl8pPr marL="3657600" marR="0" lvl="7"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8pPr>
            <a:lvl9pPr marL="4114800" marR="0" lvl="8" indent="-354584" algn="l" rtl="0">
              <a:lnSpc>
                <a:spcPct val="120000"/>
              </a:lnSpc>
              <a:spcBef>
                <a:spcPts val="827"/>
              </a:spcBef>
              <a:spcAft>
                <a:spcPts val="0"/>
              </a:spcAft>
              <a:buClr>
                <a:schemeClr val="accent1"/>
              </a:buClr>
              <a:buSzPts val="1984"/>
              <a:buFont typeface="Arial"/>
              <a:buChar char="•"/>
              <a:defRPr sz="1984" b="0" i="0" u="none" strike="noStrike" cap="none">
                <a:solidFill>
                  <a:schemeClr val="dk1"/>
                </a:solidFill>
                <a:latin typeface="Cabin"/>
                <a:ea typeface="Cabin"/>
                <a:cs typeface="Cabin"/>
                <a:sym typeface="Cabin"/>
              </a:defRPr>
            </a:lvl9pPr>
          </a:lstStyle>
          <a:p>
            <a:endParaRPr/>
          </a:p>
        </p:txBody>
      </p:sp>
      <p:sp>
        <p:nvSpPr>
          <p:cNvPr id="11" name="Google Shape;11;p1"/>
          <p:cNvSpPr txBox="1">
            <a:spLocks noGrp="1"/>
          </p:cNvSpPr>
          <p:nvPr>
            <p:ph type="dt" idx="10"/>
          </p:nvPr>
        </p:nvSpPr>
        <p:spPr>
          <a:xfrm>
            <a:off x="9336400" y="1030114"/>
            <a:ext cx="3915905" cy="964106"/>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54" b="0" i="0" u="none" strike="noStrike" cap="none">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2" name="Google Shape;12;p1"/>
          <p:cNvSpPr txBox="1">
            <a:spLocks noGrp="1"/>
          </p:cNvSpPr>
          <p:nvPr>
            <p:ph type="ftr" idx="11"/>
          </p:nvPr>
        </p:nvSpPr>
        <p:spPr>
          <a:xfrm>
            <a:off x="2386772" y="1026802"/>
            <a:ext cx="6670114" cy="964106"/>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54" b="0" i="0" u="none" strike="noStrike" cap="none">
                <a:solidFill>
                  <a:srgbClr val="888888"/>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13" name="Google Shape;13;p1"/>
          <p:cNvSpPr txBox="1">
            <a:spLocks noGrp="1"/>
          </p:cNvSpPr>
          <p:nvPr>
            <p:ph type="sldNum" idx="12"/>
          </p:nvPr>
        </p:nvSpPr>
        <p:spPr>
          <a:xfrm>
            <a:off x="806440" y="2491242"/>
            <a:ext cx="1315744" cy="15701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4630" b="0" i="0" u="none" strike="noStrike" cap="none">
                <a:solidFill>
                  <a:schemeClr val="accent1"/>
                </a:solidFill>
                <a:latin typeface="Cabin"/>
                <a:ea typeface="Cabin"/>
                <a:cs typeface="Cabin"/>
                <a:sym typeface="Cabin"/>
              </a:defRPr>
            </a:lvl1pPr>
            <a:lvl2pPr marL="0" marR="0" lvl="1" indent="0" algn="r" rtl="0">
              <a:spcBef>
                <a:spcPts val="0"/>
              </a:spcBef>
              <a:buNone/>
              <a:defRPr sz="4630" b="0" i="0" u="none" strike="noStrike" cap="none">
                <a:solidFill>
                  <a:schemeClr val="accent1"/>
                </a:solidFill>
                <a:latin typeface="Cabin"/>
                <a:ea typeface="Cabin"/>
                <a:cs typeface="Cabin"/>
                <a:sym typeface="Cabin"/>
              </a:defRPr>
            </a:lvl2pPr>
            <a:lvl3pPr marL="0" marR="0" lvl="2" indent="0" algn="r" rtl="0">
              <a:spcBef>
                <a:spcPts val="0"/>
              </a:spcBef>
              <a:buNone/>
              <a:defRPr sz="4630" b="0" i="0" u="none" strike="noStrike" cap="none">
                <a:solidFill>
                  <a:schemeClr val="accent1"/>
                </a:solidFill>
                <a:latin typeface="Cabin"/>
                <a:ea typeface="Cabin"/>
                <a:cs typeface="Cabin"/>
                <a:sym typeface="Cabin"/>
              </a:defRPr>
            </a:lvl3pPr>
            <a:lvl4pPr marL="0" marR="0" lvl="3" indent="0" algn="r" rtl="0">
              <a:spcBef>
                <a:spcPts val="0"/>
              </a:spcBef>
              <a:buNone/>
              <a:defRPr sz="4630" b="0" i="0" u="none" strike="noStrike" cap="none">
                <a:solidFill>
                  <a:schemeClr val="accent1"/>
                </a:solidFill>
                <a:latin typeface="Cabin"/>
                <a:ea typeface="Cabin"/>
                <a:cs typeface="Cabin"/>
                <a:sym typeface="Cabin"/>
              </a:defRPr>
            </a:lvl4pPr>
            <a:lvl5pPr marL="0" marR="0" lvl="4" indent="0" algn="r" rtl="0">
              <a:spcBef>
                <a:spcPts val="0"/>
              </a:spcBef>
              <a:buNone/>
              <a:defRPr sz="4630" b="0" i="0" u="none" strike="noStrike" cap="none">
                <a:solidFill>
                  <a:schemeClr val="accent1"/>
                </a:solidFill>
                <a:latin typeface="Cabin"/>
                <a:ea typeface="Cabin"/>
                <a:cs typeface="Cabin"/>
                <a:sym typeface="Cabin"/>
              </a:defRPr>
            </a:lvl5pPr>
            <a:lvl6pPr marL="0" marR="0" lvl="5" indent="0" algn="r" rtl="0">
              <a:spcBef>
                <a:spcPts val="0"/>
              </a:spcBef>
              <a:buNone/>
              <a:defRPr sz="4630" b="0" i="0" u="none" strike="noStrike" cap="none">
                <a:solidFill>
                  <a:schemeClr val="accent1"/>
                </a:solidFill>
                <a:latin typeface="Cabin"/>
                <a:ea typeface="Cabin"/>
                <a:cs typeface="Cabin"/>
                <a:sym typeface="Cabin"/>
              </a:defRPr>
            </a:lvl6pPr>
            <a:lvl7pPr marL="0" marR="0" lvl="6" indent="0" algn="r" rtl="0">
              <a:spcBef>
                <a:spcPts val="0"/>
              </a:spcBef>
              <a:buNone/>
              <a:defRPr sz="4630" b="0" i="0" u="none" strike="noStrike" cap="none">
                <a:solidFill>
                  <a:schemeClr val="accent1"/>
                </a:solidFill>
                <a:latin typeface="Cabin"/>
                <a:ea typeface="Cabin"/>
                <a:cs typeface="Cabin"/>
                <a:sym typeface="Cabin"/>
              </a:defRPr>
            </a:lvl7pPr>
            <a:lvl8pPr marL="0" marR="0" lvl="7" indent="0" algn="r" rtl="0">
              <a:spcBef>
                <a:spcPts val="0"/>
              </a:spcBef>
              <a:buNone/>
              <a:defRPr sz="4630" b="0" i="0" u="none" strike="noStrike" cap="none">
                <a:solidFill>
                  <a:schemeClr val="accent1"/>
                </a:solidFill>
                <a:latin typeface="Cabin"/>
                <a:ea typeface="Cabin"/>
                <a:cs typeface="Cabin"/>
                <a:sym typeface="Cabin"/>
              </a:defRPr>
            </a:lvl8pPr>
            <a:lvl9pPr marL="0" marR="0" lvl="8" indent="0" algn="r" rtl="0">
              <a:spcBef>
                <a:spcPts val="0"/>
              </a:spcBef>
              <a:buNone/>
              <a:defRPr sz="4630" b="0" i="0" u="none" strike="noStrike" cap="none">
                <a:solidFill>
                  <a:schemeClr val="accent1"/>
                </a:solidFill>
                <a:latin typeface="Cabin"/>
                <a:ea typeface="Cabin"/>
                <a:cs typeface="Cabin"/>
                <a:sym typeface="Cabin"/>
              </a:defRPr>
            </a:lvl9pPr>
          </a:lstStyle>
          <a:p>
            <a:pPr marL="0" lvl="0" indent="0">
              <a:spcBef>
                <a:spcPts val="0"/>
              </a:spcBef>
              <a:spcAft>
                <a:spcPts val="0"/>
              </a:spcAft>
              <a:buNone/>
            </a:pPr>
            <a:fld id="{00000000-1234-1234-1234-123412341234}" type="slidenum">
              <a:rPr lang="en-MY"/>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p:nvPr/>
        </p:nvSpPr>
        <p:spPr>
          <a:xfrm>
            <a:off x="0" y="0"/>
            <a:ext cx="15119350" cy="2917007"/>
          </a:xfrm>
          <a:prstGeom prst="flowChartDocument">
            <a:avLst/>
          </a:prstGeom>
          <a:solidFill>
            <a:schemeClr val="accent5">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25" name="Google Shape;125;p14"/>
          <p:cNvSpPr txBox="1"/>
          <p:nvPr/>
        </p:nvSpPr>
        <p:spPr>
          <a:xfrm>
            <a:off x="4804612" y="-141490"/>
            <a:ext cx="10314738" cy="1708142"/>
          </a:xfrm>
          <a:prstGeom prst="rect">
            <a:avLst/>
          </a:prstGeom>
          <a:noFill/>
          <a:ln>
            <a:noFill/>
          </a:ln>
        </p:spPr>
        <p:txBody>
          <a:bodyPr spcFirstLastPara="1" wrap="square" lIns="118850" tIns="297150" rIns="118850" bIns="297150" anchor="ctr" anchorCtr="0">
            <a:noAutofit/>
          </a:bodyPr>
          <a:lstStyle/>
          <a:p>
            <a:pPr marL="0" marR="0" lvl="0" indent="0" algn="ctr" rtl="0">
              <a:spcBef>
                <a:spcPts val="0"/>
              </a:spcBef>
              <a:spcAft>
                <a:spcPts val="0"/>
              </a:spcAft>
              <a:buNone/>
            </a:pPr>
            <a:r>
              <a:rPr lang="en-MY" sz="3600" b="1" i="0" u="none" strike="noStrike" cap="none">
                <a:solidFill>
                  <a:schemeClr val="dk1"/>
                </a:solidFill>
                <a:latin typeface="Arial"/>
                <a:ea typeface="Arial"/>
                <a:cs typeface="Arial"/>
                <a:sym typeface="Arial"/>
              </a:rPr>
              <a:t>Consumer Behaviour Analysis In Foodservice Industry (Research Category)</a:t>
            </a:r>
            <a:endParaRPr/>
          </a:p>
        </p:txBody>
      </p:sp>
      <p:sp>
        <p:nvSpPr>
          <p:cNvPr id="126" name="Google Shape;126;p14"/>
          <p:cNvSpPr txBox="1"/>
          <p:nvPr/>
        </p:nvSpPr>
        <p:spPr>
          <a:xfrm>
            <a:off x="2043398" y="1724943"/>
            <a:ext cx="12710160" cy="1602904"/>
          </a:xfrm>
          <a:prstGeom prst="rect">
            <a:avLst/>
          </a:prstGeom>
          <a:noFill/>
          <a:ln>
            <a:noFill/>
          </a:ln>
        </p:spPr>
        <p:txBody>
          <a:bodyPr spcFirstLastPara="1" wrap="square" lIns="118850" tIns="118850" rIns="118850" bIns="118850" anchor="ctr" anchorCtr="0">
            <a:noAutofit/>
          </a:bodyPr>
          <a:lstStyle/>
          <a:p>
            <a:pPr marL="0" marR="0" lvl="0" indent="0" algn="r" rtl="0">
              <a:spcBef>
                <a:spcPts val="0"/>
              </a:spcBef>
              <a:spcAft>
                <a:spcPts val="0"/>
              </a:spcAft>
              <a:buNone/>
            </a:pPr>
            <a:r>
              <a:rPr lang="en-MY" sz="2600" b="1" i="0" u="none" strike="noStrike" cap="none">
                <a:solidFill>
                  <a:schemeClr val="dk1"/>
                </a:solidFill>
                <a:latin typeface="Arial"/>
                <a:ea typeface="Arial"/>
                <a:cs typeface="Arial"/>
                <a:sym typeface="Arial"/>
              </a:rPr>
              <a:t>Lee Kang Wenn, Yang Poh Yee, Chan Peck Hui, Shim Hiu Yin</a:t>
            </a:r>
            <a:endParaRPr/>
          </a:p>
          <a:p>
            <a:pPr marL="0" marR="0" lvl="0" indent="0" algn="r" rtl="0">
              <a:spcBef>
                <a:spcPts val="0"/>
              </a:spcBef>
              <a:spcAft>
                <a:spcPts val="0"/>
              </a:spcAft>
              <a:buNone/>
            </a:pPr>
            <a:r>
              <a:rPr lang="en-MY" sz="2800" b="1" i="0" u="none" strike="noStrike" cap="none">
                <a:solidFill>
                  <a:schemeClr val="dk1"/>
                </a:solidFill>
                <a:latin typeface="Arial"/>
                <a:ea typeface="Arial"/>
                <a:cs typeface="Arial"/>
                <a:sym typeface="Arial"/>
              </a:rPr>
              <a:t>Bachelor of Computer Science (Hons) in Software Engineering</a:t>
            </a:r>
            <a:endParaRPr/>
          </a:p>
          <a:p>
            <a:pPr marL="0" marR="0" lvl="0" indent="0" algn="r" rtl="0">
              <a:spcBef>
                <a:spcPts val="0"/>
              </a:spcBef>
              <a:spcAft>
                <a:spcPts val="0"/>
              </a:spcAft>
              <a:buNone/>
            </a:pPr>
            <a:r>
              <a:rPr lang="en-MY" sz="2800" b="1" i="0" u="none" strike="noStrike" cap="none">
                <a:solidFill>
                  <a:schemeClr val="dk1"/>
                </a:solidFill>
                <a:latin typeface="Arial"/>
                <a:ea typeface="Arial"/>
                <a:cs typeface="Arial"/>
                <a:sym typeface="Arial"/>
              </a:rPr>
              <a:t>Faculty of Computing and Information Technology</a:t>
            </a:r>
            <a:endParaRPr/>
          </a:p>
          <a:p>
            <a:pPr marL="0" marR="0" lvl="0" indent="0" algn="r" rtl="0">
              <a:spcBef>
                <a:spcPts val="0"/>
              </a:spcBef>
              <a:spcAft>
                <a:spcPts val="0"/>
              </a:spcAft>
              <a:buNone/>
            </a:pPr>
            <a:r>
              <a:rPr lang="en-MY" sz="2800" b="1" i="0" u="none" strike="noStrike" cap="none">
                <a:solidFill>
                  <a:schemeClr val="dk1"/>
                </a:solidFill>
                <a:latin typeface="Arial"/>
                <a:ea typeface="Arial"/>
                <a:cs typeface="Arial"/>
                <a:sym typeface="Arial"/>
              </a:rPr>
              <a:t>Tunku Abdul Rahman University College</a:t>
            </a:r>
            <a:endParaRPr sz="2800" b="1"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sz="2500" b="1" i="0" u="none" strike="noStrike" cap="none">
              <a:solidFill>
                <a:schemeClr val="lt1"/>
              </a:solidFill>
              <a:latin typeface="Cabin"/>
              <a:ea typeface="Cabin"/>
              <a:cs typeface="Cabin"/>
              <a:sym typeface="Cabin"/>
            </a:endParaRPr>
          </a:p>
        </p:txBody>
      </p:sp>
      <p:sp>
        <p:nvSpPr>
          <p:cNvPr id="127" name="Google Shape;127;p14"/>
          <p:cNvSpPr/>
          <p:nvPr/>
        </p:nvSpPr>
        <p:spPr>
          <a:xfrm>
            <a:off x="151176" y="6201664"/>
            <a:ext cx="7858136" cy="2572854"/>
          </a:xfrm>
          <a:prstGeom prst="roundRect">
            <a:avLst>
              <a:gd name="adj" fmla="val 8925"/>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208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8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8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8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MY" sz="1800" b="0" i="0" u="none" strike="noStrike" cap="none">
                <a:solidFill>
                  <a:schemeClr val="dk1"/>
                </a:solidFill>
                <a:latin typeface="Times New Roman"/>
                <a:ea typeface="Times New Roman"/>
                <a:cs typeface="Times New Roman"/>
                <a:sym typeface="Times New Roman"/>
              </a:rPr>
              <a:t>The company associated is RunningMan, it is a third-party delivery services that is collaborated with variety of restaurants and fast food stalks. However, due to the increasing number of customers and rapid growth in business size, it is hard for the company to maintain individual relationship with each of their customers. Therefore, they hope to perform some analytics on consumer behavioural based on their customer transactions details, restaurant details and customer profiles.</a:t>
            </a:r>
            <a:endParaRPr sz="208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8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8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80" b="0" i="0" u="none" strike="noStrike" cap="none">
              <a:solidFill>
                <a:schemeClr val="dk1"/>
              </a:solidFill>
              <a:latin typeface="Times New Roman"/>
              <a:ea typeface="Times New Roman"/>
              <a:cs typeface="Times New Roman"/>
              <a:sym typeface="Times New Roman"/>
            </a:endParaRPr>
          </a:p>
          <a:p>
            <a:pPr marL="334344" marR="0" lvl="0" indent="-202264" algn="just" rtl="0">
              <a:spcBef>
                <a:spcPts val="0"/>
              </a:spcBef>
              <a:spcAft>
                <a:spcPts val="0"/>
              </a:spcAft>
              <a:buClr>
                <a:schemeClr val="dk1"/>
              </a:buClr>
              <a:buSzPts val="2080"/>
              <a:buFont typeface="Cabin"/>
              <a:buNone/>
            </a:pPr>
            <a:endParaRPr sz="208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MY" sz="2080" b="0" i="0" u="none" strike="noStrike" cap="none">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2080" b="0" i="0" u="none" strike="noStrike" cap="none">
              <a:solidFill>
                <a:schemeClr val="dk1"/>
              </a:solidFill>
              <a:latin typeface="Times New Roman"/>
              <a:ea typeface="Times New Roman"/>
              <a:cs typeface="Times New Roman"/>
              <a:sym typeface="Times New Roman"/>
            </a:endParaRPr>
          </a:p>
        </p:txBody>
      </p:sp>
      <p:sp>
        <p:nvSpPr>
          <p:cNvPr id="128" name="Google Shape;128;p14"/>
          <p:cNvSpPr/>
          <p:nvPr/>
        </p:nvSpPr>
        <p:spPr>
          <a:xfrm>
            <a:off x="1765023" y="6201663"/>
            <a:ext cx="4761576" cy="406151"/>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891631"/>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3200" b="1" i="0" u="none" strike="noStrike" cap="none">
                <a:solidFill>
                  <a:srgbClr val="F1E0FC"/>
                </a:solidFill>
                <a:latin typeface="Cabin"/>
                <a:ea typeface="Cabin"/>
                <a:cs typeface="Cabin"/>
                <a:sym typeface="Cabin"/>
              </a:rPr>
              <a:t>Problem Statement</a:t>
            </a:r>
            <a:endParaRPr/>
          </a:p>
        </p:txBody>
      </p:sp>
      <p:sp>
        <p:nvSpPr>
          <p:cNvPr id="129" name="Google Shape;129;p14"/>
          <p:cNvSpPr/>
          <p:nvPr/>
        </p:nvSpPr>
        <p:spPr>
          <a:xfrm>
            <a:off x="112032" y="8972106"/>
            <a:ext cx="7878016" cy="2879721"/>
          </a:xfrm>
          <a:prstGeom prst="roundRect">
            <a:avLst>
              <a:gd name="adj" fmla="val 14538"/>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MY" sz="1800" b="0" i="0" u="none" strike="noStrike" cap="none">
                <a:solidFill>
                  <a:srgbClr val="000000"/>
                </a:solidFill>
                <a:latin typeface="Times New Roman"/>
                <a:ea typeface="Times New Roman"/>
                <a:cs typeface="Times New Roman"/>
                <a:sym typeface="Times New Roman"/>
              </a:rPr>
              <a:t>The main objective of this thesis is to extract semantic customers behavioural information through consumer behaviour analysis using churn analysis, market segmentation, predictive analysis and Recency Frequency Monetary analysis. It involves the collection of consumer behavioural information through various sources such as transaction details, customer’s profile, customer’s location, customer’s behaviours and so on, to generate interesting trends pattern and meaningful customer insights about the purchasing process.</a:t>
            </a:r>
            <a:endParaRPr/>
          </a:p>
        </p:txBody>
      </p:sp>
      <p:sp>
        <p:nvSpPr>
          <p:cNvPr id="130" name="Google Shape;130;p14"/>
          <p:cNvSpPr/>
          <p:nvPr/>
        </p:nvSpPr>
        <p:spPr>
          <a:xfrm>
            <a:off x="1868236" y="8986324"/>
            <a:ext cx="4424012" cy="350788"/>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891631"/>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3200" b="1" i="0" u="none" strike="noStrike" cap="none">
                <a:solidFill>
                  <a:srgbClr val="F1E0FC"/>
                </a:solidFill>
                <a:latin typeface="Cabin"/>
                <a:ea typeface="Cabin"/>
                <a:cs typeface="Cabin"/>
                <a:sym typeface="Cabin"/>
              </a:rPr>
              <a:t>Objectives</a:t>
            </a:r>
            <a:endParaRPr/>
          </a:p>
        </p:txBody>
      </p:sp>
      <p:sp>
        <p:nvSpPr>
          <p:cNvPr id="131" name="Google Shape;131;p14"/>
          <p:cNvSpPr/>
          <p:nvPr/>
        </p:nvSpPr>
        <p:spPr>
          <a:xfrm>
            <a:off x="112032" y="12120038"/>
            <a:ext cx="7936424" cy="6957642"/>
          </a:xfrm>
          <a:prstGeom prst="roundRect">
            <a:avLst>
              <a:gd name="adj" fmla="val 7178"/>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b="0" i="0" u="none" strike="noStrike" cap="none">
              <a:solidFill>
                <a:schemeClr val="dk1"/>
              </a:solidFill>
              <a:latin typeface="Cabin"/>
              <a:ea typeface="Cabin"/>
              <a:cs typeface="Cabin"/>
              <a:sym typeface="Cabin"/>
            </a:endParaRPr>
          </a:p>
        </p:txBody>
      </p:sp>
      <p:sp>
        <p:nvSpPr>
          <p:cNvPr id="132" name="Google Shape;132;p14"/>
          <p:cNvSpPr/>
          <p:nvPr/>
        </p:nvSpPr>
        <p:spPr>
          <a:xfrm>
            <a:off x="1479579" y="12044668"/>
            <a:ext cx="5332463" cy="478042"/>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891631"/>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3200" b="1" i="0" u="none" strike="noStrike" cap="none">
                <a:solidFill>
                  <a:srgbClr val="F1E0FC"/>
                </a:solidFill>
                <a:latin typeface="Cabin"/>
                <a:ea typeface="Cabin"/>
                <a:cs typeface="Cabin"/>
                <a:sym typeface="Cabin"/>
              </a:rPr>
              <a:t>Design and Methodology</a:t>
            </a:r>
            <a:endParaRPr/>
          </a:p>
        </p:txBody>
      </p:sp>
      <p:sp>
        <p:nvSpPr>
          <p:cNvPr id="133" name="Google Shape;133;p14"/>
          <p:cNvSpPr/>
          <p:nvPr/>
        </p:nvSpPr>
        <p:spPr>
          <a:xfrm>
            <a:off x="8248565" y="6201663"/>
            <a:ext cx="6680465" cy="10648767"/>
          </a:xfrm>
          <a:prstGeom prst="roundRect">
            <a:avLst>
              <a:gd name="adj" fmla="val 3395"/>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MY" sz="1800" b="1" i="0" u="none" strike="noStrike" cap="none">
                <a:solidFill>
                  <a:srgbClr val="000000"/>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MY"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p:txBody>
      </p:sp>
      <p:sp>
        <p:nvSpPr>
          <p:cNvPr id="134" name="Google Shape;134;p14"/>
          <p:cNvSpPr/>
          <p:nvPr/>
        </p:nvSpPr>
        <p:spPr>
          <a:xfrm>
            <a:off x="8892856" y="6218451"/>
            <a:ext cx="5593292" cy="526102"/>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891631"/>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3200" b="1" i="0" u="none" strike="noStrike" cap="none">
                <a:solidFill>
                  <a:srgbClr val="F1E0FC"/>
                </a:solidFill>
                <a:latin typeface="Cabin"/>
                <a:ea typeface="Cabin"/>
                <a:cs typeface="Cabin"/>
                <a:sym typeface="Cabin"/>
              </a:rPr>
              <a:t>Results and Discussion</a:t>
            </a:r>
            <a:endParaRPr/>
          </a:p>
        </p:txBody>
      </p:sp>
      <p:sp>
        <p:nvSpPr>
          <p:cNvPr id="135" name="Google Shape;135;p14"/>
          <p:cNvSpPr/>
          <p:nvPr/>
        </p:nvSpPr>
        <p:spPr>
          <a:xfrm>
            <a:off x="72887" y="19211705"/>
            <a:ext cx="14915013" cy="1985294"/>
          </a:xfrm>
          <a:prstGeom prst="roundRect">
            <a:avLst>
              <a:gd name="adj" fmla="val 8925"/>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208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8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8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MY" sz="1800" dirty="0">
                <a:solidFill>
                  <a:schemeClr val="dk1"/>
                </a:solidFill>
                <a:latin typeface="Times New Roman"/>
                <a:cs typeface="Times New Roman"/>
                <a:sym typeface="Times New Roman"/>
              </a:rPr>
              <a:t>From all the results above, we can conclude that:</a:t>
            </a:r>
            <a:endParaRPr dirty="0"/>
          </a:p>
          <a:p>
            <a:pPr marL="334344" marR="0" lvl="0" indent="-334344" algn="just" rtl="0">
              <a:spcBef>
                <a:spcPts val="0"/>
              </a:spcBef>
              <a:spcAft>
                <a:spcPts val="0"/>
              </a:spcAft>
              <a:buClr>
                <a:schemeClr val="dk1"/>
              </a:buClr>
              <a:buSzPts val="1800"/>
              <a:buFont typeface="Cabin"/>
              <a:buAutoNum type="arabicPeriod"/>
            </a:pPr>
            <a:r>
              <a:rPr lang="en-MY" sz="1800" b="0" i="0" u="none" strike="noStrike" cap="none" dirty="0">
                <a:solidFill>
                  <a:schemeClr val="dk1"/>
                </a:solidFill>
                <a:latin typeface="Times New Roman"/>
                <a:ea typeface="Times New Roman"/>
                <a:cs typeface="Times New Roman"/>
                <a:sym typeface="Times New Roman"/>
              </a:rPr>
              <a:t>Most of the customer</a:t>
            </a:r>
            <a:r>
              <a:rPr lang="en-MY" sz="1800" dirty="0">
                <a:solidFill>
                  <a:schemeClr val="dk1"/>
                </a:solidFill>
                <a:latin typeface="Times New Roman"/>
                <a:ea typeface="Times New Roman"/>
                <a:cs typeface="Times New Roman"/>
                <a:sym typeface="Times New Roman"/>
              </a:rPr>
              <a:t>s are churners, with low spending and low frequency in transactions.</a:t>
            </a:r>
          </a:p>
          <a:p>
            <a:pPr marL="334344" marR="0" lvl="0" indent="-334344" algn="just" rtl="0">
              <a:spcBef>
                <a:spcPts val="0"/>
              </a:spcBef>
              <a:spcAft>
                <a:spcPts val="0"/>
              </a:spcAft>
              <a:buClr>
                <a:schemeClr val="dk1"/>
              </a:buClr>
              <a:buSzPts val="1800"/>
              <a:buFont typeface="Cabin"/>
              <a:buAutoNum type="arabicPeriod"/>
            </a:pPr>
            <a:r>
              <a:rPr lang="en-MY" sz="1800" dirty="0">
                <a:solidFill>
                  <a:schemeClr val="dk1"/>
                </a:solidFill>
                <a:latin typeface="Times New Roman"/>
                <a:ea typeface="Times New Roman"/>
                <a:cs typeface="Times New Roman"/>
                <a:sym typeface="Times New Roman"/>
              </a:rPr>
              <a:t>After categorising and analysing which type of restaurants are the most popular, </a:t>
            </a:r>
            <a:r>
              <a:rPr lang="en-MY" sz="1800" dirty="0" err="1">
                <a:solidFill>
                  <a:schemeClr val="dk1"/>
                </a:solidFill>
                <a:latin typeface="Times New Roman"/>
                <a:ea typeface="Times New Roman"/>
                <a:cs typeface="Times New Roman"/>
                <a:sym typeface="Times New Roman"/>
              </a:rPr>
              <a:t>RunningMan</a:t>
            </a:r>
            <a:r>
              <a:rPr lang="en-MY" sz="1800" dirty="0">
                <a:solidFill>
                  <a:schemeClr val="dk1"/>
                </a:solidFill>
                <a:latin typeface="Times New Roman"/>
                <a:ea typeface="Times New Roman"/>
                <a:cs typeface="Times New Roman"/>
                <a:sym typeface="Times New Roman"/>
              </a:rPr>
              <a:t> can know what type of restaurants and the most profitable areas to focus on.</a:t>
            </a:r>
          </a:p>
          <a:p>
            <a:pPr marL="334344" marR="0" lvl="0" indent="-334344" algn="just" rtl="0">
              <a:spcBef>
                <a:spcPts val="0"/>
              </a:spcBef>
              <a:spcAft>
                <a:spcPts val="0"/>
              </a:spcAft>
              <a:buClr>
                <a:schemeClr val="dk1"/>
              </a:buClr>
              <a:buSzPts val="1800"/>
              <a:buFont typeface="Cabin"/>
              <a:buAutoNum type="arabicPeriod"/>
            </a:pPr>
            <a:endParaRPr lang="en-MY" sz="1800" dirty="0">
              <a:solidFill>
                <a:schemeClr val="dk1"/>
              </a:solidFill>
              <a:latin typeface="Times New Roman"/>
              <a:ea typeface="Times New Roman"/>
              <a:cs typeface="Times New Roman"/>
              <a:sym typeface="Times New Roman"/>
            </a:endParaRPr>
          </a:p>
          <a:p>
            <a:pPr marL="334344" marR="0" lvl="0" indent="-334344" algn="just" rtl="0">
              <a:spcBef>
                <a:spcPts val="0"/>
              </a:spcBef>
              <a:spcAft>
                <a:spcPts val="0"/>
              </a:spcAft>
              <a:buClr>
                <a:schemeClr val="dk1"/>
              </a:buClr>
              <a:buSzPts val="1800"/>
              <a:buFont typeface="Cabin"/>
              <a:buAutoNum type="arabicPeriod"/>
            </a:pPr>
            <a:endParaRPr lang="en-MY" sz="1800" dirty="0">
              <a:solidFill>
                <a:schemeClr val="dk1"/>
              </a:solidFill>
              <a:latin typeface="Times New Roman"/>
              <a:ea typeface="Times New Roman"/>
              <a:cs typeface="Times New Roman"/>
              <a:sym typeface="Times New Roman"/>
            </a:endParaRPr>
          </a:p>
        </p:txBody>
      </p:sp>
      <p:sp>
        <p:nvSpPr>
          <p:cNvPr id="136" name="Google Shape;136;p14"/>
          <p:cNvSpPr/>
          <p:nvPr/>
        </p:nvSpPr>
        <p:spPr>
          <a:xfrm>
            <a:off x="4920727" y="19363119"/>
            <a:ext cx="4755095" cy="408927"/>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891631"/>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3200" b="1" i="0" u="none" strike="noStrike" cap="none">
                <a:solidFill>
                  <a:srgbClr val="F1E0FC"/>
                </a:solidFill>
                <a:latin typeface="Cabin"/>
                <a:ea typeface="Cabin"/>
                <a:cs typeface="Cabin"/>
                <a:sym typeface="Cabin"/>
              </a:rPr>
              <a:t>Conclusion</a:t>
            </a:r>
            <a:endParaRPr/>
          </a:p>
        </p:txBody>
      </p:sp>
      <p:sp>
        <p:nvSpPr>
          <p:cNvPr id="137" name="Google Shape;137;p14"/>
          <p:cNvSpPr/>
          <p:nvPr/>
        </p:nvSpPr>
        <p:spPr>
          <a:xfrm>
            <a:off x="8175308" y="16958200"/>
            <a:ext cx="6739335" cy="1985294"/>
          </a:xfrm>
          <a:prstGeom prst="roundRect">
            <a:avLst>
              <a:gd name="adj" fmla="val 14538"/>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MY" sz="1800" b="0" i="0" u="none" strike="noStrike" cap="none" dirty="0" err="1">
                <a:solidFill>
                  <a:srgbClr val="000000"/>
                </a:solidFill>
                <a:latin typeface="Times New Roman"/>
                <a:ea typeface="Times New Roman"/>
                <a:cs typeface="Times New Roman"/>
                <a:sym typeface="Times New Roman"/>
              </a:rPr>
              <a:t>RunningMan</a:t>
            </a:r>
            <a:r>
              <a:rPr lang="en-MY" sz="1800" b="0" i="0" u="none" strike="noStrike" cap="none" dirty="0">
                <a:solidFill>
                  <a:srgbClr val="000000"/>
                </a:solidFill>
                <a:latin typeface="Times New Roman"/>
                <a:ea typeface="Times New Roman"/>
                <a:cs typeface="Times New Roman"/>
                <a:sym typeface="Times New Roman"/>
              </a:rPr>
              <a:t> will be able to get better insights and know in what way they should improve on. This would increase their customer satisfaction, along with the overall rating of their ratings. </a:t>
            </a:r>
            <a:endParaRPr sz="1800" b="0" i="0" u="none" strike="noStrike" cap="none" dirty="0">
              <a:solidFill>
                <a:schemeClr val="dk1"/>
              </a:solidFill>
              <a:latin typeface="Times New Roman"/>
              <a:ea typeface="Times New Roman"/>
              <a:cs typeface="Times New Roman"/>
              <a:sym typeface="Times New Roman"/>
            </a:endParaRPr>
          </a:p>
        </p:txBody>
      </p:sp>
      <p:sp>
        <p:nvSpPr>
          <p:cNvPr id="138" name="Google Shape;138;p14"/>
          <p:cNvSpPr/>
          <p:nvPr/>
        </p:nvSpPr>
        <p:spPr>
          <a:xfrm>
            <a:off x="9021799" y="16966538"/>
            <a:ext cx="5128682" cy="449738"/>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891631"/>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3200" b="1" i="0" u="none" strike="noStrike" cap="none">
                <a:solidFill>
                  <a:srgbClr val="F1E0FC"/>
                </a:solidFill>
                <a:latin typeface="Cabin"/>
                <a:ea typeface="Cabin"/>
                <a:cs typeface="Cabin"/>
                <a:sym typeface="Cabin"/>
              </a:rPr>
              <a:t>Contribution</a:t>
            </a:r>
            <a:endParaRPr/>
          </a:p>
        </p:txBody>
      </p:sp>
      <p:pic>
        <p:nvPicPr>
          <p:cNvPr id="139" name="Google Shape;139;p14" descr="http://www.tarc.edu.my/img/tarclogo.png"/>
          <p:cNvPicPr preferRelativeResize="0"/>
          <p:nvPr/>
        </p:nvPicPr>
        <p:blipFill rotWithShape="1">
          <a:blip r:embed="rId3">
            <a:alphaModFix/>
          </a:blip>
          <a:srcRect/>
          <a:stretch/>
        </p:blipFill>
        <p:spPr>
          <a:xfrm>
            <a:off x="159494" y="57121"/>
            <a:ext cx="4645118" cy="1987081"/>
          </a:xfrm>
          <a:prstGeom prst="rect">
            <a:avLst/>
          </a:prstGeom>
          <a:noFill/>
          <a:ln>
            <a:noFill/>
          </a:ln>
        </p:spPr>
      </p:pic>
      <p:sp>
        <p:nvSpPr>
          <p:cNvPr id="140" name="Google Shape;140;p14"/>
          <p:cNvSpPr/>
          <p:nvPr/>
        </p:nvSpPr>
        <p:spPr>
          <a:xfrm>
            <a:off x="159494" y="3578895"/>
            <a:ext cx="14828406" cy="2388429"/>
          </a:xfrm>
          <a:prstGeom prst="roundRect">
            <a:avLst>
              <a:gd name="adj" fmla="val 8925"/>
            </a:avLst>
          </a:prstGeom>
          <a:solidFill>
            <a:schemeClr val="l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MY" sz="1800" b="0" i="0" u="none" strike="noStrike" cap="none">
                <a:solidFill>
                  <a:srgbClr val="000000"/>
                </a:solidFill>
                <a:latin typeface="Times New Roman"/>
                <a:ea typeface="Times New Roman"/>
                <a:cs typeface="Times New Roman"/>
                <a:sym typeface="Times New Roman"/>
              </a:rPr>
              <a:t>As the number of organization and start up  increases, the competition in market increases. Therefore, many companies has realized the importance of business strategies to sustain and maintain a stable income in the market. these business strategies includes making of new customers and maintaining the loyalty of existing customers. Therefore this project aims to perform customer behavioural analysis to find out interesting trends and statistics for future prediction of customer trends, so that companies can utilizes these information to facilitates company’s decision making, enhance their businesses and increase in sales values (Leykin, 2007).</a:t>
            </a:r>
            <a:endParaRPr sz="1800" b="0" i="0" u="none" strike="noStrike" cap="none">
              <a:solidFill>
                <a:srgbClr val="000000"/>
              </a:solidFill>
              <a:latin typeface="Times New Roman"/>
              <a:ea typeface="Times New Roman"/>
              <a:cs typeface="Times New Roman"/>
              <a:sym typeface="Times New Roman"/>
            </a:endParaRPr>
          </a:p>
        </p:txBody>
      </p:sp>
      <p:sp>
        <p:nvSpPr>
          <p:cNvPr id="141" name="Google Shape;141;p14"/>
          <p:cNvSpPr/>
          <p:nvPr/>
        </p:nvSpPr>
        <p:spPr>
          <a:xfrm>
            <a:off x="5357062" y="3607804"/>
            <a:ext cx="4892711" cy="553982"/>
          </a:xfrm>
          <a:custGeom>
            <a:avLst/>
            <a:gdLst/>
            <a:ahLst/>
            <a:cxnLst/>
            <a:rect l="l" t="t" r="r" b="b"/>
            <a:pathLst>
              <a:path w="5105400" h="842962" extrusionOk="0">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891631"/>
          </a:solidFill>
          <a:ln w="12700"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MY" sz="3900" b="1" i="0" u="none" strike="noStrike" cap="none">
                <a:solidFill>
                  <a:srgbClr val="F1E0FC"/>
                </a:solidFill>
                <a:latin typeface="Cabin"/>
                <a:ea typeface="Cabin"/>
                <a:cs typeface="Cabin"/>
                <a:sym typeface="Cabin"/>
              </a:rPr>
              <a:t>Abstract</a:t>
            </a:r>
            <a:endParaRPr/>
          </a:p>
        </p:txBody>
      </p:sp>
      <p:sp>
        <p:nvSpPr>
          <p:cNvPr id="142" name="Google Shape;142;p14"/>
          <p:cNvSpPr/>
          <p:nvPr/>
        </p:nvSpPr>
        <p:spPr>
          <a:xfrm>
            <a:off x="8239493" y="6744553"/>
            <a:ext cx="6675150" cy="2527200"/>
          </a:xfrm>
          <a:prstGeom prst="roundRect">
            <a:avLst>
              <a:gd name="adj" fmla="val 14538"/>
            </a:avLst>
          </a:prstGeom>
          <a:solidFill>
            <a:schemeClr val="lt1"/>
          </a:solidFill>
          <a:ln w="12700" cap="flat" cmpd="sng">
            <a:solidFill>
              <a:srgbClr val="42527C"/>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spcBef>
                <a:spcPts val="0"/>
              </a:spcBef>
              <a:spcAft>
                <a:spcPts val="0"/>
              </a:spcAft>
              <a:buFont typeface="Arial" panose="020B0604020202020204" pitchFamily="34" charset="0"/>
              <a:buChar char="•"/>
            </a:pPr>
            <a:r>
              <a:rPr lang="en-MY" sz="1800" dirty="0">
                <a:latin typeface="Times New Roman"/>
                <a:ea typeface="Times New Roman"/>
                <a:cs typeface="Times New Roman"/>
                <a:sym typeface="Times New Roman"/>
              </a:rPr>
              <a:t>Customer with Frequency score of 5 and Recency score of 5 has monetary value of RM761.78.</a:t>
            </a:r>
          </a:p>
          <a:p>
            <a:pPr marL="285750" marR="0" lvl="0" indent="-285750" algn="l" rtl="0">
              <a:spcBef>
                <a:spcPts val="0"/>
              </a:spcBef>
              <a:spcAft>
                <a:spcPts val="0"/>
              </a:spcAft>
              <a:buFont typeface="Arial" panose="020B0604020202020204" pitchFamily="34" charset="0"/>
              <a:buChar char="•"/>
            </a:pPr>
            <a:r>
              <a:rPr lang="en-MY" sz="1800" dirty="0">
                <a:latin typeface="Times New Roman"/>
                <a:ea typeface="Times New Roman"/>
                <a:cs typeface="Times New Roman"/>
                <a:sym typeface="Times New Roman"/>
              </a:rPr>
              <a:t>Most of the customer only has 2 transactions within 2 months.</a:t>
            </a:r>
          </a:p>
          <a:p>
            <a:pPr marL="285750" marR="0" lvl="0" indent="-285750" algn="l" rtl="0">
              <a:spcBef>
                <a:spcPts val="0"/>
              </a:spcBef>
              <a:spcAft>
                <a:spcPts val="0"/>
              </a:spcAft>
              <a:buFont typeface="Arial" panose="020B0604020202020204" pitchFamily="34" charset="0"/>
              <a:buChar char="•"/>
            </a:pPr>
            <a:r>
              <a:rPr lang="en-MY" sz="1800" dirty="0">
                <a:latin typeface="Times New Roman"/>
                <a:ea typeface="Times New Roman"/>
                <a:cs typeface="Times New Roman"/>
                <a:sym typeface="Times New Roman"/>
              </a:rPr>
              <a:t>After k-means clustering, most customers RFM score is 321.</a:t>
            </a:r>
          </a:p>
          <a:p>
            <a:pPr marL="285750" marR="0" lvl="0" indent="-285750" algn="l" rtl="0">
              <a:spcBef>
                <a:spcPts val="0"/>
              </a:spcBef>
              <a:spcAft>
                <a:spcPts val="0"/>
              </a:spcAft>
              <a:buFont typeface="Arial" panose="020B0604020202020204" pitchFamily="34" charset="0"/>
              <a:buChar char="•"/>
            </a:pPr>
            <a:r>
              <a:rPr lang="en-MY" sz="1800" dirty="0">
                <a:latin typeface="Times New Roman"/>
                <a:ea typeface="Times New Roman"/>
                <a:cs typeface="Times New Roman"/>
                <a:sym typeface="Times New Roman"/>
              </a:rPr>
              <a:t>This means most of the customer does not purchase recently and frequently with low monetary score (low spending).</a:t>
            </a:r>
          </a:p>
        </p:txBody>
      </p:sp>
      <p:sp>
        <p:nvSpPr>
          <p:cNvPr id="143" name="Google Shape;143;p14"/>
          <p:cNvSpPr/>
          <p:nvPr/>
        </p:nvSpPr>
        <p:spPr>
          <a:xfrm>
            <a:off x="8248565" y="9270291"/>
            <a:ext cx="6675000" cy="2527200"/>
          </a:xfrm>
          <a:prstGeom prst="roundRect">
            <a:avLst>
              <a:gd name="adj" fmla="val 14538"/>
            </a:avLst>
          </a:prstGeom>
          <a:solidFill>
            <a:schemeClr val="lt1"/>
          </a:solidFill>
          <a:ln w="12700" cap="flat" cmpd="sng">
            <a:solidFill>
              <a:srgbClr val="42527C"/>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spcBef>
                <a:spcPts val="0"/>
              </a:spcBef>
              <a:spcAft>
                <a:spcPts val="0"/>
              </a:spcAft>
              <a:buNone/>
            </a:pPr>
            <a:endParaRPr sz="1800" dirty="0">
              <a:latin typeface="Times New Roman"/>
              <a:ea typeface="Times New Roman"/>
              <a:cs typeface="Times New Roman"/>
              <a:sym typeface="Times New Roman"/>
            </a:endParaRPr>
          </a:p>
          <a:p>
            <a:pPr marL="457200" marR="0" lvl="0" indent="0" algn="l" rtl="0">
              <a:spcBef>
                <a:spcPts val="0"/>
              </a:spcBef>
              <a:spcAft>
                <a:spcPts val="0"/>
              </a:spcAft>
              <a:buNone/>
            </a:pPr>
            <a:endParaRPr sz="1800" dirty="0">
              <a:latin typeface="Times New Roman"/>
              <a:ea typeface="Times New Roman"/>
              <a:cs typeface="Times New Roman"/>
              <a:sym typeface="Times New Roman"/>
            </a:endParaRPr>
          </a:p>
          <a:p>
            <a:pPr marL="457200" marR="0" lvl="0" indent="-342900" algn="l" rtl="0">
              <a:spcBef>
                <a:spcPts val="0"/>
              </a:spcBef>
              <a:spcAft>
                <a:spcPts val="0"/>
              </a:spcAft>
              <a:buSzPts val="1800"/>
              <a:buFont typeface="Arial" panose="020B0604020202020204" pitchFamily="34" charset="0"/>
              <a:buChar char="•"/>
            </a:pPr>
            <a:r>
              <a:rPr lang="en-MY" sz="1800" dirty="0">
                <a:latin typeface="Times New Roman"/>
                <a:ea typeface="Times New Roman"/>
                <a:cs typeface="Times New Roman"/>
                <a:sym typeface="Times New Roman"/>
              </a:rPr>
              <a:t>Johor Bahru and Kuala Lumpur City are the most profitable cities.</a:t>
            </a:r>
            <a:endParaRPr sz="1800" dirty="0">
              <a:latin typeface="Times New Roman"/>
              <a:ea typeface="Times New Roman"/>
              <a:cs typeface="Times New Roman"/>
              <a:sym typeface="Times New Roman"/>
            </a:endParaRPr>
          </a:p>
          <a:p>
            <a:pPr marL="457200" marR="0" lvl="0" indent="-342900" algn="l" rtl="0">
              <a:spcBef>
                <a:spcPts val="0"/>
              </a:spcBef>
              <a:spcAft>
                <a:spcPts val="0"/>
              </a:spcAft>
              <a:buSzPts val="1800"/>
              <a:buFont typeface="Arial" panose="020B0604020202020204" pitchFamily="34" charset="0"/>
              <a:buChar char="•"/>
            </a:pPr>
            <a:r>
              <a:rPr lang="en-MY" sz="1800" dirty="0">
                <a:latin typeface="Times New Roman"/>
                <a:ea typeface="Times New Roman"/>
                <a:cs typeface="Times New Roman"/>
                <a:sym typeface="Times New Roman"/>
              </a:rPr>
              <a:t>Johor Bahru is also the primary target market.</a:t>
            </a:r>
            <a:endParaRPr sz="1800" dirty="0">
              <a:latin typeface="Times New Roman"/>
              <a:ea typeface="Times New Roman"/>
              <a:cs typeface="Times New Roman"/>
              <a:sym typeface="Times New Roman"/>
            </a:endParaRPr>
          </a:p>
          <a:p>
            <a:pPr marL="457200" marR="0" lvl="0" indent="-342900" algn="l" rtl="0">
              <a:spcBef>
                <a:spcPts val="0"/>
              </a:spcBef>
              <a:spcAft>
                <a:spcPts val="0"/>
              </a:spcAft>
              <a:buSzPts val="1800"/>
              <a:buFont typeface="Arial" panose="020B0604020202020204" pitchFamily="34" charset="0"/>
              <a:buChar char="•"/>
            </a:pPr>
            <a:r>
              <a:rPr lang="en-MY" sz="1800" dirty="0">
                <a:latin typeface="Times New Roman"/>
                <a:ea typeface="Times New Roman"/>
                <a:cs typeface="Times New Roman"/>
                <a:sym typeface="Times New Roman"/>
              </a:rPr>
              <a:t>Most customers choose to deliver their orders as soon as possible for their lunch break time and after work.</a:t>
            </a:r>
            <a:endParaRPr sz="1800" dirty="0">
              <a:latin typeface="Times New Roman"/>
              <a:ea typeface="Times New Roman"/>
              <a:cs typeface="Times New Roman"/>
              <a:sym typeface="Times New Roman"/>
            </a:endParaRPr>
          </a:p>
          <a:p>
            <a:pPr marL="457200" marR="0" lvl="0" indent="-342900" algn="l" rtl="0">
              <a:spcBef>
                <a:spcPts val="0"/>
              </a:spcBef>
              <a:spcAft>
                <a:spcPts val="0"/>
              </a:spcAft>
              <a:buSzPts val="1800"/>
              <a:buFont typeface="Arial" panose="020B0604020202020204" pitchFamily="34" charset="0"/>
              <a:buChar char="•"/>
            </a:pPr>
            <a:r>
              <a:rPr lang="en-MY" sz="1800" dirty="0">
                <a:latin typeface="Times New Roman"/>
                <a:ea typeface="Times New Roman"/>
                <a:cs typeface="Times New Roman"/>
                <a:sym typeface="Times New Roman"/>
              </a:rPr>
              <a:t>10am, 9pm and tea time period has the least orders compare to other time.</a:t>
            </a:r>
            <a:endParaRPr sz="1800" dirty="0">
              <a:latin typeface="Times New Roman"/>
              <a:ea typeface="Times New Roman"/>
              <a:cs typeface="Times New Roman"/>
              <a:sym typeface="Times New Roman"/>
            </a:endParaRPr>
          </a:p>
          <a:p>
            <a:pPr marL="0" marR="0" lvl="0" indent="0" algn="l" rtl="0">
              <a:spcBef>
                <a:spcPts val="0"/>
              </a:spcBef>
              <a:spcAft>
                <a:spcPts val="0"/>
              </a:spcAft>
              <a:buNone/>
            </a:pPr>
            <a:endParaRPr sz="1800" dirty="0">
              <a:latin typeface="Times New Roman"/>
              <a:ea typeface="Times New Roman"/>
              <a:cs typeface="Times New Roman"/>
              <a:sym typeface="Times New Roman"/>
            </a:endParaRPr>
          </a:p>
        </p:txBody>
      </p:sp>
      <p:sp>
        <p:nvSpPr>
          <p:cNvPr id="144" name="Google Shape;144;p14"/>
          <p:cNvSpPr/>
          <p:nvPr/>
        </p:nvSpPr>
        <p:spPr>
          <a:xfrm>
            <a:off x="8239493" y="11805719"/>
            <a:ext cx="6675150" cy="2527200"/>
          </a:xfrm>
          <a:prstGeom prst="roundRect">
            <a:avLst>
              <a:gd name="adj" fmla="val 14538"/>
            </a:avLst>
          </a:prstGeom>
          <a:solidFill>
            <a:schemeClr val="lt1"/>
          </a:solidFill>
          <a:ln w="12700" cap="flat" cmpd="sng">
            <a:solidFill>
              <a:srgbClr val="42527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sp>
        <p:nvSpPr>
          <p:cNvPr id="145" name="Google Shape;145;p14"/>
          <p:cNvSpPr/>
          <p:nvPr/>
        </p:nvSpPr>
        <p:spPr>
          <a:xfrm>
            <a:off x="8262952" y="14296895"/>
            <a:ext cx="6675150" cy="2527200"/>
          </a:xfrm>
          <a:prstGeom prst="roundRect">
            <a:avLst>
              <a:gd name="adj" fmla="val 14538"/>
            </a:avLst>
          </a:prstGeom>
          <a:solidFill>
            <a:schemeClr val="lt1"/>
          </a:solidFill>
          <a:ln w="12700" cap="flat" cmpd="sng">
            <a:solidFill>
              <a:srgbClr val="42527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bin"/>
              <a:ea typeface="Cabin"/>
              <a:cs typeface="Cabin"/>
              <a:sym typeface="Cabin"/>
            </a:endParaRPr>
          </a:p>
        </p:txBody>
      </p:sp>
      <p:sp>
        <p:nvSpPr>
          <p:cNvPr id="146" name="Google Shape;146;p14"/>
          <p:cNvSpPr txBox="1"/>
          <p:nvPr/>
        </p:nvSpPr>
        <p:spPr>
          <a:xfrm>
            <a:off x="8481065" y="14285088"/>
            <a:ext cx="397159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MY" sz="1800" b="0" i="0" u="none" strike="noStrike" cap="none">
                <a:solidFill>
                  <a:schemeClr val="dk1"/>
                </a:solidFill>
                <a:latin typeface="Cabin"/>
                <a:ea typeface="Cabin"/>
                <a:cs typeface="Cabin"/>
                <a:sym typeface="Cabin"/>
              </a:rPr>
              <a:t>Churn Analysis (Churn Period : 21 days)</a:t>
            </a:r>
            <a:endParaRPr/>
          </a:p>
        </p:txBody>
      </p:sp>
      <p:sp>
        <p:nvSpPr>
          <p:cNvPr id="147" name="Google Shape;147;p14"/>
          <p:cNvSpPr txBox="1"/>
          <p:nvPr/>
        </p:nvSpPr>
        <p:spPr>
          <a:xfrm>
            <a:off x="8548062" y="6907872"/>
            <a:ext cx="225552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MY" sz="1800">
                <a:solidFill>
                  <a:schemeClr val="dk1"/>
                </a:solidFill>
                <a:latin typeface="Cabin"/>
                <a:ea typeface="Cabin"/>
                <a:cs typeface="Cabin"/>
                <a:sym typeface="Cabin"/>
              </a:rPr>
              <a:t>RFM Analysis</a:t>
            </a:r>
            <a:endParaRPr/>
          </a:p>
        </p:txBody>
      </p:sp>
      <p:sp>
        <p:nvSpPr>
          <p:cNvPr id="148" name="Google Shape;148;p14"/>
          <p:cNvSpPr txBox="1"/>
          <p:nvPr/>
        </p:nvSpPr>
        <p:spPr>
          <a:xfrm>
            <a:off x="8447508" y="9347309"/>
            <a:ext cx="347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MY" sz="1800" dirty="0">
                <a:solidFill>
                  <a:schemeClr val="dk1"/>
                </a:solidFill>
                <a:latin typeface="Cabin"/>
                <a:ea typeface="Cabin"/>
                <a:cs typeface="Cabin"/>
                <a:sym typeface="Cabin"/>
              </a:rPr>
              <a:t>Market Segmentation Analysis</a:t>
            </a:r>
            <a:endParaRPr dirty="0"/>
          </a:p>
        </p:txBody>
      </p:sp>
      <p:sp>
        <p:nvSpPr>
          <p:cNvPr id="149" name="Google Shape;149;p14"/>
          <p:cNvSpPr txBox="1"/>
          <p:nvPr/>
        </p:nvSpPr>
        <p:spPr>
          <a:xfrm>
            <a:off x="8534008" y="11940116"/>
            <a:ext cx="6219550" cy="2234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MY" sz="1800" dirty="0">
                <a:solidFill>
                  <a:schemeClr val="dk1"/>
                </a:solidFill>
                <a:latin typeface="Cabin"/>
                <a:ea typeface="Cabin"/>
                <a:cs typeface="Cabin"/>
                <a:sym typeface="Cabin"/>
              </a:rPr>
              <a:t>Predictive Analysis</a:t>
            </a:r>
          </a:p>
          <a:p>
            <a:pPr marL="285750" marR="0" lvl="0" indent="-285750" algn="l" rtl="0">
              <a:spcBef>
                <a:spcPts val="0"/>
              </a:spcBef>
              <a:spcAft>
                <a:spcPts val="0"/>
              </a:spcAft>
              <a:buFont typeface="Arial" panose="020B0604020202020204" pitchFamily="34" charset="0"/>
              <a:buChar char="•"/>
            </a:pPr>
            <a:r>
              <a:rPr lang="en-MY" sz="1800" dirty="0">
                <a:solidFill>
                  <a:schemeClr val="dk1"/>
                </a:solidFill>
                <a:latin typeface="Cabin"/>
                <a:ea typeface="Cabin"/>
                <a:cs typeface="Cabin"/>
                <a:sym typeface="Cabin"/>
              </a:rPr>
              <a:t>Decision Tree is the best predictive model for predicting food ordering trend, followed by Random Forest which can be an alternative.</a:t>
            </a:r>
          </a:p>
          <a:p>
            <a:pPr marL="285750" marR="0" lvl="0" indent="-285750" algn="l" rtl="0">
              <a:spcBef>
                <a:spcPts val="0"/>
              </a:spcBef>
              <a:spcAft>
                <a:spcPts val="0"/>
              </a:spcAft>
              <a:buFont typeface="Arial" panose="020B0604020202020204" pitchFamily="34" charset="0"/>
              <a:buChar char="•"/>
            </a:pPr>
            <a:r>
              <a:rPr lang="en-MY" sz="1800">
                <a:solidFill>
                  <a:schemeClr val="dk1"/>
                </a:solidFill>
                <a:latin typeface="Cabin"/>
                <a:ea typeface="Cabin"/>
                <a:cs typeface="Cabin"/>
                <a:sym typeface="Cabin"/>
              </a:rPr>
              <a:t>During </a:t>
            </a:r>
            <a:r>
              <a:rPr lang="en-MY" sz="1800" dirty="0">
                <a:solidFill>
                  <a:schemeClr val="dk1"/>
                </a:solidFill>
                <a:latin typeface="Cabin"/>
                <a:ea typeface="Cabin"/>
                <a:cs typeface="Cabin"/>
                <a:sym typeface="Cabin"/>
              </a:rPr>
              <a:t>data exploration and filtering, most customers prefers to order from Chinese Restaurants. </a:t>
            </a:r>
          </a:p>
          <a:p>
            <a:pPr marL="285750" marR="0" lvl="0" indent="-285750" algn="l" rtl="0">
              <a:spcBef>
                <a:spcPts val="0"/>
              </a:spcBef>
              <a:spcAft>
                <a:spcPts val="0"/>
              </a:spcAft>
              <a:buFont typeface="Arial" panose="020B0604020202020204" pitchFamily="34" charset="0"/>
              <a:buChar char="•"/>
            </a:pPr>
            <a:endParaRPr lang="en-MY" sz="1800" dirty="0">
              <a:solidFill>
                <a:schemeClr val="dk1"/>
              </a:solidFill>
              <a:latin typeface="Cabin"/>
              <a:ea typeface="Cabin"/>
              <a:cs typeface="Cabin"/>
              <a:sym typeface="Cabin"/>
            </a:endParaRPr>
          </a:p>
          <a:p>
            <a:pPr marL="285750" marR="0" lvl="0" indent="-285750" algn="l" rtl="0">
              <a:spcBef>
                <a:spcPts val="0"/>
              </a:spcBef>
              <a:spcAft>
                <a:spcPts val="0"/>
              </a:spcAft>
              <a:buFont typeface="Arial" panose="020B0604020202020204" pitchFamily="34" charset="0"/>
              <a:buChar char="•"/>
            </a:pPr>
            <a:endParaRPr dirty="0"/>
          </a:p>
        </p:txBody>
      </p:sp>
      <p:pic>
        <p:nvPicPr>
          <p:cNvPr id="150" name="Google Shape;150;p14" descr="https://lh4.googleusercontent.com/9t706iZxmYwLBMAT-rEL5C6bIWcWFD-XPCFVU2EXMORAwyLvDNMkYVqvLDQechu_dERC6nuQeBZ9X33g9H9OzHqdypUUJRcKu8QOB1j5M8-62Tn-fvDQcz0Yij9LdhDuN67RSmNoin4"/>
          <p:cNvPicPr preferRelativeResize="0"/>
          <p:nvPr/>
        </p:nvPicPr>
        <p:blipFill rotWithShape="1">
          <a:blip r:embed="rId4">
            <a:alphaModFix/>
          </a:blip>
          <a:srcRect/>
          <a:stretch/>
        </p:blipFill>
        <p:spPr>
          <a:xfrm>
            <a:off x="8828493" y="15632380"/>
            <a:ext cx="1265186" cy="829293"/>
          </a:xfrm>
          <a:prstGeom prst="rect">
            <a:avLst/>
          </a:prstGeom>
          <a:noFill/>
          <a:ln>
            <a:noFill/>
          </a:ln>
        </p:spPr>
      </p:pic>
      <p:pic>
        <p:nvPicPr>
          <p:cNvPr id="151" name="Google Shape;151;p14" descr="https://lh6.googleusercontent.com/OceBWohC72PCU5HWQgH0sxL1AlAT7zB3TVqOYjMHsQ0X2tCJESSUZwb11trAkBdAbCI9OV5KkZn_7lki5t-1j1r4fiqs_M35HXTnmG7z4MySlbtLCv4__xygZ2VCN2hWs6DT0bJc4YQ"/>
          <p:cNvPicPr preferRelativeResize="0"/>
          <p:nvPr/>
        </p:nvPicPr>
        <p:blipFill rotWithShape="1">
          <a:blip r:embed="rId5">
            <a:alphaModFix/>
          </a:blip>
          <a:srcRect/>
          <a:stretch/>
        </p:blipFill>
        <p:spPr>
          <a:xfrm>
            <a:off x="8947980" y="14605880"/>
            <a:ext cx="1160065" cy="738664"/>
          </a:xfrm>
          <a:prstGeom prst="rect">
            <a:avLst/>
          </a:prstGeom>
          <a:noFill/>
          <a:ln>
            <a:noFill/>
          </a:ln>
        </p:spPr>
      </p:pic>
      <p:sp>
        <p:nvSpPr>
          <p:cNvPr id="152" name="Google Shape;152;p14"/>
          <p:cNvSpPr txBox="1"/>
          <p:nvPr/>
        </p:nvSpPr>
        <p:spPr>
          <a:xfrm>
            <a:off x="8292563" y="16369273"/>
            <a:ext cx="2615539" cy="6155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MY" sz="800">
                <a:solidFill>
                  <a:schemeClr val="dk1"/>
                </a:solidFill>
                <a:latin typeface="Cabin"/>
                <a:ea typeface="Cabin"/>
                <a:cs typeface="Cabin"/>
                <a:sym typeface="Cabin"/>
              </a:rPr>
              <a:t>Figure 3 : Heatmap representing City(y-axis) vs Staff In Charge(x-axis) vs Number of Churners (colour opacity)</a:t>
            </a:r>
            <a:endParaRPr sz="800">
              <a:solidFill>
                <a:schemeClr val="dk1"/>
              </a:solidFill>
              <a:latin typeface="Cabin"/>
              <a:ea typeface="Cabin"/>
              <a:cs typeface="Cabin"/>
              <a:sym typeface="Cabin"/>
            </a:endParaRPr>
          </a:p>
          <a:p>
            <a:pPr marL="0" marR="0" lvl="0" indent="0" algn="l" rtl="0">
              <a:spcBef>
                <a:spcPts val="0"/>
              </a:spcBef>
              <a:spcAft>
                <a:spcPts val="0"/>
              </a:spcAft>
              <a:buNone/>
            </a:pPr>
            <a:endParaRPr sz="1800">
              <a:solidFill>
                <a:schemeClr val="dk1"/>
              </a:solidFill>
              <a:latin typeface="Cabin"/>
              <a:ea typeface="Cabin"/>
              <a:cs typeface="Cabin"/>
              <a:sym typeface="Cabin"/>
            </a:endParaRPr>
          </a:p>
        </p:txBody>
      </p:sp>
      <p:sp>
        <p:nvSpPr>
          <p:cNvPr id="153" name="Google Shape;153;p14"/>
          <p:cNvSpPr txBox="1"/>
          <p:nvPr/>
        </p:nvSpPr>
        <p:spPr>
          <a:xfrm>
            <a:off x="829626" y="17920013"/>
            <a:ext cx="1870794"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MY" sz="1000">
                <a:solidFill>
                  <a:schemeClr val="dk1"/>
                </a:solidFill>
                <a:latin typeface="Cabin"/>
                <a:ea typeface="Cabin"/>
                <a:cs typeface="Cabin"/>
                <a:sym typeface="Cabin"/>
              </a:rPr>
              <a:t>Figure 1 : Research Framework</a:t>
            </a:r>
            <a:endParaRPr/>
          </a:p>
          <a:p>
            <a:pPr marL="0" marR="0" lvl="0" indent="0" algn="l" rtl="0">
              <a:spcBef>
                <a:spcPts val="0"/>
              </a:spcBef>
              <a:spcAft>
                <a:spcPts val="0"/>
              </a:spcAft>
              <a:buNone/>
            </a:pPr>
            <a:endParaRPr sz="1800">
              <a:solidFill>
                <a:schemeClr val="dk1"/>
              </a:solidFill>
              <a:latin typeface="Cabin"/>
              <a:ea typeface="Cabin"/>
              <a:cs typeface="Cabin"/>
              <a:sym typeface="Cabin"/>
            </a:endParaRPr>
          </a:p>
        </p:txBody>
      </p:sp>
      <p:sp>
        <p:nvSpPr>
          <p:cNvPr id="154" name="Google Shape;154;p14"/>
          <p:cNvSpPr txBox="1"/>
          <p:nvPr/>
        </p:nvSpPr>
        <p:spPr>
          <a:xfrm>
            <a:off x="8311827" y="15296711"/>
            <a:ext cx="2432373"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MY" sz="800">
                <a:solidFill>
                  <a:schemeClr val="dk1"/>
                </a:solidFill>
                <a:latin typeface="Cabin"/>
                <a:ea typeface="Cabin"/>
                <a:cs typeface="Cabin"/>
                <a:sym typeface="Cabin"/>
              </a:rPr>
              <a:t>Figure 2 : Google map plot with restaurants, churners, non-churners and delivery displacement</a:t>
            </a:r>
            <a:endParaRPr sz="1800">
              <a:solidFill>
                <a:schemeClr val="dk1"/>
              </a:solidFill>
              <a:latin typeface="Cabin"/>
              <a:ea typeface="Cabin"/>
              <a:cs typeface="Cabin"/>
              <a:sym typeface="Cabin"/>
            </a:endParaRPr>
          </a:p>
        </p:txBody>
      </p:sp>
      <p:sp>
        <p:nvSpPr>
          <p:cNvPr id="155" name="Google Shape;155;p14"/>
          <p:cNvSpPr txBox="1"/>
          <p:nvPr/>
        </p:nvSpPr>
        <p:spPr>
          <a:xfrm>
            <a:off x="10178773" y="14645594"/>
            <a:ext cx="4574785" cy="861774"/>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Arial"/>
              <a:buChar char="•"/>
            </a:pPr>
            <a:r>
              <a:rPr lang="en-MY" sz="1600" dirty="0">
                <a:solidFill>
                  <a:schemeClr val="dk1"/>
                </a:solidFill>
                <a:latin typeface="Cabin"/>
                <a:ea typeface="Cabin"/>
                <a:cs typeface="Cabin"/>
                <a:sym typeface="Cabin"/>
              </a:rPr>
              <a:t>Majority of the churners group are found to have orders with greater delivery distances</a:t>
            </a:r>
            <a:endParaRPr dirty="0"/>
          </a:p>
          <a:p>
            <a:pPr marL="0" marR="0" lvl="0" indent="0" algn="l" rtl="0">
              <a:spcBef>
                <a:spcPts val="0"/>
              </a:spcBef>
              <a:spcAft>
                <a:spcPts val="0"/>
              </a:spcAft>
              <a:buNone/>
            </a:pPr>
            <a:endParaRPr sz="1800" dirty="0">
              <a:solidFill>
                <a:schemeClr val="dk1"/>
              </a:solidFill>
              <a:latin typeface="Cabin"/>
              <a:ea typeface="Cabin"/>
              <a:cs typeface="Cabin"/>
              <a:sym typeface="Cabin"/>
            </a:endParaRPr>
          </a:p>
        </p:txBody>
      </p:sp>
      <p:sp>
        <p:nvSpPr>
          <p:cNvPr id="156" name="Google Shape;156;p14"/>
          <p:cNvSpPr txBox="1"/>
          <p:nvPr/>
        </p:nvSpPr>
        <p:spPr>
          <a:xfrm>
            <a:off x="10178773" y="15606775"/>
            <a:ext cx="4574785" cy="110799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600"/>
              <a:buFont typeface="Arial"/>
              <a:buChar char="•"/>
            </a:pPr>
            <a:r>
              <a:rPr lang="en-MY" sz="1600" dirty="0">
                <a:solidFill>
                  <a:schemeClr val="dk1"/>
                </a:solidFill>
                <a:latin typeface="Cabin"/>
                <a:ea typeface="Cabin"/>
                <a:cs typeface="Cabin"/>
                <a:sym typeface="Cabin"/>
              </a:rPr>
              <a:t>Staff with staff ID of ‘5a5768bb6186fb032cdb66fe’ worked at Kuala Lumpur City has an extreme high rate of churners</a:t>
            </a:r>
            <a:endParaRPr dirty="0"/>
          </a:p>
          <a:p>
            <a:pPr marL="0" marR="0" lvl="0" indent="0" algn="l" rtl="0">
              <a:spcBef>
                <a:spcPts val="0"/>
              </a:spcBef>
              <a:spcAft>
                <a:spcPts val="0"/>
              </a:spcAft>
              <a:buNone/>
            </a:pPr>
            <a:endParaRPr sz="1800" dirty="0">
              <a:solidFill>
                <a:schemeClr val="dk1"/>
              </a:solidFill>
              <a:latin typeface="Cabin"/>
              <a:ea typeface="Cabin"/>
              <a:cs typeface="Cabin"/>
              <a:sym typeface="Cabin"/>
            </a:endParaRPr>
          </a:p>
        </p:txBody>
      </p:sp>
      <p:pic>
        <p:nvPicPr>
          <p:cNvPr id="157" name="Google Shape;157;p14"/>
          <p:cNvPicPr preferRelativeResize="0"/>
          <p:nvPr/>
        </p:nvPicPr>
        <p:blipFill rotWithShape="1">
          <a:blip r:embed="rId6">
            <a:alphaModFix/>
          </a:blip>
          <a:srcRect/>
          <a:stretch/>
        </p:blipFill>
        <p:spPr>
          <a:xfrm>
            <a:off x="204707" y="13069319"/>
            <a:ext cx="3288380" cy="4649302"/>
          </a:xfrm>
          <a:prstGeom prst="rect">
            <a:avLst/>
          </a:prstGeom>
          <a:noFill/>
          <a:ln>
            <a:noFill/>
          </a:ln>
        </p:spPr>
      </p:pic>
      <p:sp>
        <p:nvSpPr>
          <p:cNvPr id="158" name="Google Shape;158;p14"/>
          <p:cNvSpPr txBox="1"/>
          <p:nvPr/>
        </p:nvSpPr>
        <p:spPr>
          <a:xfrm>
            <a:off x="3580908" y="17580593"/>
            <a:ext cx="4186045"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MY" sz="1800" dirty="0">
                <a:solidFill>
                  <a:schemeClr val="dk1"/>
                </a:solidFill>
                <a:latin typeface="Cabin"/>
                <a:ea typeface="Cabin"/>
                <a:cs typeface="Cabin"/>
                <a:sym typeface="Cabin"/>
              </a:rPr>
              <a:t>Churn analysis - Analyse and predict the number of customers that ceases his or her relationship with a company.</a:t>
            </a:r>
            <a:endParaRPr sz="1800" dirty="0">
              <a:solidFill>
                <a:schemeClr val="dk1"/>
              </a:solidFill>
              <a:latin typeface="Times New Roman"/>
              <a:ea typeface="Times New Roman"/>
              <a:cs typeface="Times New Roman"/>
              <a:sym typeface="Times New Roman"/>
            </a:endParaRPr>
          </a:p>
        </p:txBody>
      </p:sp>
      <p:sp>
        <p:nvSpPr>
          <p:cNvPr id="159" name="Google Shape;159;p14"/>
          <p:cNvSpPr txBox="1"/>
          <p:nvPr/>
        </p:nvSpPr>
        <p:spPr>
          <a:xfrm>
            <a:off x="3540461" y="13033530"/>
            <a:ext cx="4186045" cy="117957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MY" sz="1800" dirty="0">
                <a:solidFill>
                  <a:schemeClr val="dk1"/>
                </a:solidFill>
                <a:latin typeface="Cabin"/>
                <a:ea typeface="Cabin"/>
                <a:cs typeface="Cabin"/>
                <a:sym typeface="Cabin"/>
              </a:rPr>
              <a:t>RFM analysis –</a:t>
            </a:r>
          </a:p>
          <a:p>
            <a:pPr algn="just"/>
            <a:r>
              <a:rPr lang="en-MY" sz="1800" dirty="0">
                <a:latin typeface="Times New Roman"/>
                <a:ea typeface="Times New Roman"/>
                <a:cs typeface="Times New Roman"/>
                <a:sym typeface="Times New Roman"/>
              </a:rPr>
              <a:t>There will be 5 category for each R, F, M score. Each customer will be assigned a  RFM score and binned into bins.</a:t>
            </a: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160" name="Google Shape;160;p14"/>
          <p:cNvSpPr txBox="1"/>
          <p:nvPr/>
        </p:nvSpPr>
        <p:spPr>
          <a:xfrm>
            <a:off x="3563815" y="14439826"/>
            <a:ext cx="4186045" cy="1192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MY" sz="1800" dirty="0">
                <a:solidFill>
                  <a:schemeClr val="dk1"/>
                </a:solidFill>
                <a:latin typeface="Cabin"/>
                <a:ea typeface="Cabin"/>
                <a:cs typeface="Cabin"/>
                <a:sym typeface="Cabin"/>
              </a:rPr>
              <a:t>Market segmentation analysis -</a:t>
            </a:r>
            <a:endParaRPr sz="1800" dirty="0">
              <a:solidFill>
                <a:schemeClr val="dk1"/>
              </a:solidFill>
              <a:latin typeface="Cabin"/>
              <a:ea typeface="Cabin"/>
              <a:cs typeface="Cabin"/>
              <a:sym typeface="Cabin"/>
            </a:endParaRPr>
          </a:p>
          <a:p>
            <a:pPr marL="0" marR="0" lvl="0" indent="0" algn="just" rtl="0">
              <a:spcBef>
                <a:spcPts val="0"/>
              </a:spcBef>
              <a:spcAft>
                <a:spcPts val="0"/>
              </a:spcAft>
              <a:buNone/>
            </a:pPr>
            <a:r>
              <a:rPr lang="en-MY" sz="1800" dirty="0">
                <a:solidFill>
                  <a:schemeClr val="dk1"/>
                </a:solidFill>
                <a:latin typeface="Cabin"/>
                <a:ea typeface="Cabin"/>
                <a:cs typeface="Cabin"/>
                <a:sym typeface="Cabin"/>
              </a:rPr>
              <a:t>Subdividing the customers which have similarity in same group based on their characteristics.</a:t>
            </a:r>
            <a:endParaRPr sz="1800" dirty="0">
              <a:solidFill>
                <a:schemeClr val="dk1"/>
              </a:solidFill>
              <a:latin typeface="Cabin"/>
              <a:ea typeface="Cabin"/>
              <a:cs typeface="Cabin"/>
              <a:sym typeface="Cabin"/>
            </a:endParaRPr>
          </a:p>
        </p:txBody>
      </p:sp>
      <p:sp>
        <p:nvSpPr>
          <p:cNvPr id="161" name="Google Shape;161;p14"/>
          <p:cNvSpPr txBox="1"/>
          <p:nvPr/>
        </p:nvSpPr>
        <p:spPr>
          <a:xfrm>
            <a:off x="3617372" y="16015805"/>
            <a:ext cx="4186045" cy="13903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MY" sz="1800" dirty="0">
                <a:solidFill>
                  <a:schemeClr val="dk1"/>
                </a:solidFill>
                <a:latin typeface="Cabin"/>
                <a:ea typeface="Cabin"/>
                <a:cs typeface="Cabin"/>
                <a:sym typeface="Cabin"/>
              </a:rPr>
              <a:t>Predictive analysis –</a:t>
            </a:r>
          </a:p>
          <a:p>
            <a:pPr marL="0" marR="0" lvl="0" indent="0" algn="just" rtl="0">
              <a:spcBef>
                <a:spcPts val="0"/>
              </a:spcBef>
              <a:spcAft>
                <a:spcPts val="0"/>
              </a:spcAft>
              <a:buNone/>
            </a:pPr>
            <a:r>
              <a:rPr lang="en-MY" sz="1800" dirty="0">
                <a:solidFill>
                  <a:schemeClr val="dk1"/>
                </a:solidFill>
                <a:latin typeface="Cabin"/>
                <a:ea typeface="Times New Roman"/>
                <a:cs typeface="Times New Roman"/>
                <a:sym typeface="Cabin"/>
              </a:rPr>
              <a:t>Analyse which predictive model will be able to produce the most accurate trend prediction results.</a:t>
            </a: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741</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Cabin</vt:lpstr>
      <vt:lpstr>Times New Roman</vt:lpstr>
      <vt:lpstr>Gallery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Jude</dc:creator>
  <cp:lastModifiedBy>Jude</cp:lastModifiedBy>
  <cp:revision>8</cp:revision>
  <dcterms:modified xsi:type="dcterms:W3CDTF">2018-08-23T13:19:46Z</dcterms:modified>
</cp:coreProperties>
</file>