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4" r:id="rId2"/>
    <p:sldId id="380" r:id="rId3"/>
    <p:sldId id="385" r:id="rId4"/>
    <p:sldId id="386" r:id="rId5"/>
    <p:sldId id="387" r:id="rId6"/>
    <p:sldId id="388" r:id="rId7"/>
    <p:sldId id="389" r:id="rId8"/>
    <p:sldId id="390" r:id="rId9"/>
    <p:sldId id="285" r:id="rId10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8" autoAdjust="0"/>
    <p:restoredTop sz="85220" autoAdjust="0"/>
  </p:normalViewPr>
  <p:slideViewPr>
    <p:cSldViewPr snapToGrid="0">
      <p:cViewPr varScale="1">
        <p:scale>
          <a:sx n="109" d="100"/>
          <a:sy n="109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kang" userId="9f782ac8-6732-46bb-aca0-c8763219de6c" providerId="ADAL" clId="{2C6ACAC7-49BE-43DA-A27B-0FD1AB6906D3}"/>
  </pc:docChgLst>
  <pc:docChgLst>
    <pc:chgData name="wangkang" userId="9f782ac8-6732-46bb-aca0-c8763219de6c" providerId="ADAL" clId="{C248D0E8-7E96-47CC-BBDE-5D779F4354FE}"/>
    <pc:docChg chg="undo custSel addSld delSld modSld">
      <pc:chgData name="wangkang" userId="9f782ac8-6732-46bb-aca0-c8763219de6c" providerId="ADAL" clId="{C248D0E8-7E96-47CC-BBDE-5D779F4354FE}" dt="2024-01-02T15:28:40.665" v="625"/>
      <pc:docMkLst>
        <pc:docMk/>
      </pc:docMkLst>
    </pc:docChg>
  </pc:docChgLst>
  <pc:docChgLst>
    <pc:chgData name="wangkang" userId="9f782ac8-6732-46bb-aca0-c8763219de6c" providerId="ADAL" clId="{462AB480-FD84-4FBA-8D88-0ACBAAA6B673}"/>
    <pc:docChg chg="undo custSel addSld delSld modSld">
      <pc:chgData name="wangkang" userId="9f782ac8-6732-46bb-aca0-c8763219de6c" providerId="ADAL" clId="{462AB480-FD84-4FBA-8D88-0ACBAAA6B673}" dt="2024-03-03T07:49:49.399" v="143"/>
      <pc:docMkLst>
        <pc:docMk/>
      </pc:docMkLst>
      <pc:sldChg chg="modSp mod">
        <pc:chgData name="wangkang" userId="9f782ac8-6732-46bb-aca0-c8763219de6c" providerId="ADAL" clId="{462AB480-FD84-4FBA-8D88-0ACBAAA6B673}" dt="2024-03-03T07:41:34.875" v="6" actId="20577"/>
        <pc:sldMkLst>
          <pc:docMk/>
          <pc:sldMk cId="1100594246" sldId="274"/>
        </pc:sldMkLst>
        <pc:spChg chg="mod">
          <ac:chgData name="wangkang" userId="9f782ac8-6732-46bb-aca0-c8763219de6c" providerId="ADAL" clId="{462AB480-FD84-4FBA-8D88-0ACBAAA6B673}" dt="2024-03-03T07:41:34.875" v="6" actId="20577"/>
          <ac:spMkLst>
            <pc:docMk/>
            <pc:sldMk cId="1100594246" sldId="274"/>
            <ac:spMk id="3" creationId="{00000000-0000-0000-0000-000000000000}"/>
          </ac:spMkLst>
        </pc:spChg>
      </pc:sldChg>
      <pc:sldChg chg="addSp delSp del mod">
        <pc:chgData name="wangkang" userId="9f782ac8-6732-46bb-aca0-c8763219de6c" providerId="ADAL" clId="{462AB480-FD84-4FBA-8D88-0ACBAAA6B673}" dt="2024-03-03T07:48:15.907" v="130" actId="47"/>
        <pc:sldMkLst>
          <pc:docMk/>
          <pc:sldMk cId="659620817" sldId="381"/>
        </pc:sldMkLst>
        <pc:picChg chg="add del">
          <ac:chgData name="wangkang" userId="9f782ac8-6732-46bb-aca0-c8763219de6c" providerId="ADAL" clId="{462AB480-FD84-4FBA-8D88-0ACBAAA6B673}" dt="2024-03-03T07:46:25.042" v="108" actId="21"/>
          <ac:picMkLst>
            <pc:docMk/>
            <pc:sldMk cId="659620817" sldId="381"/>
            <ac:picMk id="26" creationId="{CF339447-458F-4746-97D2-D6FB97037D76}"/>
          </ac:picMkLst>
        </pc:picChg>
      </pc:sldChg>
      <pc:sldChg chg="addSp delSp modSp mod modNotesTx">
        <pc:chgData name="wangkang" userId="9f782ac8-6732-46bb-aca0-c8763219de6c" providerId="ADAL" clId="{462AB480-FD84-4FBA-8D88-0ACBAAA6B673}" dt="2024-03-03T07:48:21.797" v="132" actId="20577"/>
        <pc:sldMkLst>
          <pc:docMk/>
          <pc:sldMk cId="706950461" sldId="385"/>
        </pc:sldMkLst>
        <pc:spChg chg="mod">
          <ac:chgData name="wangkang" userId="9f782ac8-6732-46bb-aca0-c8763219de6c" providerId="ADAL" clId="{462AB480-FD84-4FBA-8D88-0ACBAAA6B673}" dt="2024-03-03T07:44:53.498" v="105" actId="20577"/>
          <ac:spMkLst>
            <pc:docMk/>
            <pc:sldMk cId="706950461" sldId="385"/>
            <ac:spMk id="3" creationId="{00000000-0000-0000-0000-000000000000}"/>
          </ac:spMkLst>
        </pc:spChg>
        <pc:spChg chg="add mod">
          <ac:chgData name="wangkang" userId="9f782ac8-6732-46bb-aca0-c8763219de6c" providerId="ADAL" clId="{462AB480-FD84-4FBA-8D88-0ACBAAA6B673}" dt="2024-03-03T07:44:12.606" v="90" actId="403"/>
          <ac:spMkLst>
            <pc:docMk/>
            <pc:sldMk cId="706950461" sldId="385"/>
            <ac:spMk id="5" creationId="{5A24AF75-9C08-4B12-8D95-444231397A80}"/>
          </ac:spMkLst>
        </pc:spChg>
        <pc:spChg chg="del">
          <ac:chgData name="wangkang" userId="9f782ac8-6732-46bb-aca0-c8763219de6c" providerId="ADAL" clId="{462AB480-FD84-4FBA-8D88-0ACBAAA6B673}" dt="2024-03-03T07:41:56.003" v="7" actId="478"/>
          <ac:spMkLst>
            <pc:docMk/>
            <pc:sldMk cId="706950461" sldId="385"/>
            <ac:spMk id="9" creationId="{3F752AC1-D15A-4992-B3ED-DB99BD9DF231}"/>
          </ac:spMkLst>
        </pc:spChg>
        <pc:spChg chg="del">
          <ac:chgData name="wangkang" userId="9f782ac8-6732-46bb-aca0-c8763219de6c" providerId="ADAL" clId="{462AB480-FD84-4FBA-8D88-0ACBAAA6B673}" dt="2024-03-03T07:41:56.003" v="7" actId="478"/>
          <ac:spMkLst>
            <pc:docMk/>
            <pc:sldMk cId="706950461" sldId="385"/>
            <ac:spMk id="12" creationId="{E4151438-F339-402E-8D76-B268E91ABE5E}"/>
          </ac:spMkLst>
        </pc:spChg>
        <pc:spChg chg="add mod">
          <ac:chgData name="wangkang" userId="9f782ac8-6732-46bb-aca0-c8763219de6c" providerId="ADAL" clId="{462AB480-FD84-4FBA-8D88-0ACBAAA6B673}" dt="2024-03-03T07:43:39.872" v="44" actId="20577"/>
          <ac:spMkLst>
            <pc:docMk/>
            <pc:sldMk cId="706950461" sldId="385"/>
            <ac:spMk id="17" creationId="{9282B4D8-9743-481D-BCCC-D0436061FA0B}"/>
          </ac:spMkLst>
        </pc:spChg>
        <pc:spChg chg="del">
          <ac:chgData name="wangkang" userId="9f782ac8-6732-46bb-aca0-c8763219de6c" providerId="ADAL" clId="{462AB480-FD84-4FBA-8D88-0ACBAAA6B673}" dt="2024-03-03T07:41:56.003" v="7" actId="478"/>
          <ac:spMkLst>
            <pc:docMk/>
            <pc:sldMk cId="706950461" sldId="385"/>
            <ac:spMk id="19" creationId="{E6A413D0-485E-4676-80A7-9D6219447DCA}"/>
          </ac:spMkLst>
        </pc:spChg>
        <pc:spChg chg="del">
          <ac:chgData name="wangkang" userId="9f782ac8-6732-46bb-aca0-c8763219de6c" providerId="ADAL" clId="{462AB480-FD84-4FBA-8D88-0ACBAAA6B673}" dt="2024-03-03T07:41:56.003" v="7" actId="478"/>
          <ac:spMkLst>
            <pc:docMk/>
            <pc:sldMk cId="706950461" sldId="385"/>
            <ac:spMk id="20" creationId="{308230F5-3334-4864-82D6-F55F5327ADBE}"/>
          </ac:spMkLst>
        </pc:spChg>
        <pc:spChg chg="del">
          <ac:chgData name="wangkang" userId="9f782ac8-6732-46bb-aca0-c8763219de6c" providerId="ADAL" clId="{462AB480-FD84-4FBA-8D88-0ACBAAA6B673}" dt="2024-03-03T07:41:56.003" v="7" actId="478"/>
          <ac:spMkLst>
            <pc:docMk/>
            <pc:sldMk cId="706950461" sldId="385"/>
            <ac:spMk id="23" creationId="{ACFAE602-2DA5-449C-9D78-1BAC5C2E6E26}"/>
          </ac:spMkLst>
        </pc:spChg>
        <pc:spChg chg="del">
          <ac:chgData name="wangkang" userId="9f782ac8-6732-46bb-aca0-c8763219de6c" providerId="ADAL" clId="{462AB480-FD84-4FBA-8D88-0ACBAAA6B673}" dt="2024-03-03T07:41:56.003" v="7" actId="478"/>
          <ac:spMkLst>
            <pc:docMk/>
            <pc:sldMk cId="706950461" sldId="385"/>
            <ac:spMk id="24" creationId="{8BA9659E-EEBF-42A8-B1B6-2A281A9AA5F6}"/>
          </ac:spMkLst>
        </pc:spChg>
        <pc:spChg chg="del">
          <ac:chgData name="wangkang" userId="9f782ac8-6732-46bb-aca0-c8763219de6c" providerId="ADAL" clId="{462AB480-FD84-4FBA-8D88-0ACBAAA6B673}" dt="2024-03-03T07:41:56.003" v="7" actId="478"/>
          <ac:spMkLst>
            <pc:docMk/>
            <pc:sldMk cId="706950461" sldId="385"/>
            <ac:spMk id="25" creationId="{A7125672-7513-4F5F-A627-022D44A77D81}"/>
          </ac:spMkLst>
        </pc:spChg>
        <pc:spChg chg="del">
          <ac:chgData name="wangkang" userId="9f782ac8-6732-46bb-aca0-c8763219de6c" providerId="ADAL" clId="{462AB480-FD84-4FBA-8D88-0ACBAAA6B673}" dt="2024-03-03T07:41:56.003" v="7" actId="478"/>
          <ac:spMkLst>
            <pc:docMk/>
            <pc:sldMk cId="706950461" sldId="385"/>
            <ac:spMk id="26" creationId="{65B3EA5C-E89B-4E0B-986D-471FB3FFDFA0}"/>
          </ac:spMkLst>
        </pc:spChg>
        <pc:spChg chg="del">
          <ac:chgData name="wangkang" userId="9f782ac8-6732-46bb-aca0-c8763219de6c" providerId="ADAL" clId="{462AB480-FD84-4FBA-8D88-0ACBAAA6B673}" dt="2024-03-03T07:41:56.003" v="7" actId="478"/>
          <ac:spMkLst>
            <pc:docMk/>
            <pc:sldMk cId="706950461" sldId="385"/>
            <ac:spMk id="27" creationId="{C4D9BCA8-4CF5-4B1C-A5CE-39EAC2551331}"/>
          </ac:spMkLst>
        </pc:spChg>
        <pc:spChg chg="del">
          <ac:chgData name="wangkang" userId="9f782ac8-6732-46bb-aca0-c8763219de6c" providerId="ADAL" clId="{462AB480-FD84-4FBA-8D88-0ACBAAA6B673}" dt="2024-03-03T07:41:56.003" v="7" actId="478"/>
          <ac:spMkLst>
            <pc:docMk/>
            <pc:sldMk cId="706950461" sldId="385"/>
            <ac:spMk id="29" creationId="{F219A674-A542-497B-9739-ECB9284F0734}"/>
          </ac:spMkLst>
        </pc:spChg>
        <pc:picChg chg="add mod">
          <ac:chgData name="wangkang" userId="9f782ac8-6732-46bb-aca0-c8763219de6c" providerId="ADAL" clId="{462AB480-FD84-4FBA-8D88-0ACBAAA6B673}" dt="2024-03-03T07:42:01.107" v="10" actId="1076"/>
          <ac:picMkLst>
            <pc:docMk/>
            <pc:sldMk cId="706950461" sldId="385"/>
            <ac:picMk id="4" creationId="{21E069C5-EBCE-470E-B810-313DB5AACFF9}"/>
          </ac:picMkLst>
        </pc:picChg>
        <pc:cxnChg chg="del">
          <ac:chgData name="wangkang" userId="9f782ac8-6732-46bb-aca0-c8763219de6c" providerId="ADAL" clId="{462AB480-FD84-4FBA-8D88-0ACBAAA6B673}" dt="2024-03-03T07:41:56.003" v="7" actId="478"/>
          <ac:cxnSpMkLst>
            <pc:docMk/>
            <pc:sldMk cId="706950461" sldId="385"/>
            <ac:cxnSpMk id="30" creationId="{EBCA9ED8-8490-4411-9808-CC81FC9BD841}"/>
          </ac:cxnSpMkLst>
        </pc:cxnChg>
      </pc:sldChg>
      <pc:sldChg chg="addSp delSp modSp add mod modNotesTx">
        <pc:chgData name="wangkang" userId="9f782ac8-6732-46bb-aca0-c8763219de6c" providerId="ADAL" clId="{462AB480-FD84-4FBA-8D88-0ACBAAA6B673}" dt="2024-03-03T07:48:18.587" v="131" actId="20577"/>
        <pc:sldMkLst>
          <pc:docMk/>
          <pc:sldMk cId="2464597424" sldId="386"/>
        </pc:sldMkLst>
        <pc:spChg chg="del mod">
          <ac:chgData name="wangkang" userId="9f782ac8-6732-46bb-aca0-c8763219de6c" providerId="ADAL" clId="{462AB480-FD84-4FBA-8D88-0ACBAAA6B673}" dt="2024-03-03T07:46:47.105" v="120" actId="478"/>
          <ac:spMkLst>
            <pc:docMk/>
            <pc:sldMk cId="2464597424" sldId="386"/>
            <ac:spMk id="5" creationId="{5A24AF75-9C08-4B12-8D95-444231397A80}"/>
          </ac:spMkLst>
        </pc:spChg>
        <pc:spChg chg="mod">
          <ac:chgData name="wangkang" userId="9f782ac8-6732-46bb-aca0-c8763219de6c" providerId="ADAL" clId="{462AB480-FD84-4FBA-8D88-0ACBAAA6B673}" dt="2024-03-03T07:47:32.818" v="129" actId="20577"/>
          <ac:spMkLst>
            <pc:docMk/>
            <pc:sldMk cId="2464597424" sldId="386"/>
            <ac:spMk id="17" creationId="{9282B4D8-9743-481D-BCCC-D0436061FA0B}"/>
          </ac:spMkLst>
        </pc:spChg>
        <pc:picChg chg="del">
          <ac:chgData name="wangkang" userId="9f782ac8-6732-46bb-aca0-c8763219de6c" providerId="ADAL" clId="{462AB480-FD84-4FBA-8D88-0ACBAAA6B673}" dt="2024-03-03T07:46:28.123" v="111" actId="478"/>
          <ac:picMkLst>
            <pc:docMk/>
            <pc:sldMk cId="2464597424" sldId="386"/>
            <ac:picMk id="4" creationId="{21E069C5-EBCE-470E-B810-313DB5AACFF9}"/>
          </ac:picMkLst>
        </pc:picChg>
        <pc:picChg chg="add del mod">
          <ac:chgData name="wangkang" userId="9f782ac8-6732-46bb-aca0-c8763219de6c" providerId="ADAL" clId="{462AB480-FD84-4FBA-8D88-0ACBAAA6B673}" dt="2024-03-03T07:46:27.205" v="110"/>
          <ac:picMkLst>
            <pc:docMk/>
            <pc:sldMk cId="2464597424" sldId="386"/>
            <ac:picMk id="8" creationId="{64921B93-5049-4403-BC20-8B7AABAE2648}"/>
          </ac:picMkLst>
        </pc:picChg>
        <pc:picChg chg="add mod">
          <ac:chgData name="wangkang" userId="9f782ac8-6732-46bb-aca0-c8763219de6c" providerId="ADAL" clId="{462AB480-FD84-4FBA-8D88-0ACBAAA6B673}" dt="2024-03-03T07:46:53.627" v="121" actId="1076"/>
          <ac:picMkLst>
            <pc:docMk/>
            <pc:sldMk cId="2464597424" sldId="386"/>
            <ac:picMk id="9" creationId="{0AE76293-7B56-460A-A506-72074C14A177}"/>
          </ac:picMkLst>
        </pc:picChg>
      </pc:sldChg>
      <pc:sldChg chg="addSp delSp modSp add mod">
        <pc:chgData name="wangkang" userId="9f782ac8-6732-46bb-aca0-c8763219de6c" providerId="ADAL" clId="{462AB480-FD84-4FBA-8D88-0ACBAAA6B673}" dt="2024-03-03T07:49:49.399" v="143"/>
        <pc:sldMkLst>
          <pc:docMk/>
          <pc:sldMk cId="2433414290" sldId="387"/>
        </pc:sldMkLst>
        <pc:spChg chg="mod">
          <ac:chgData name="wangkang" userId="9f782ac8-6732-46bb-aca0-c8763219de6c" providerId="ADAL" clId="{462AB480-FD84-4FBA-8D88-0ACBAAA6B673}" dt="2024-03-03T07:49:49.399" v="143"/>
          <ac:spMkLst>
            <pc:docMk/>
            <pc:sldMk cId="2433414290" sldId="387"/>
            <ac:spMk id="17" creationId="{9282B4D8-9743-481D-BCCC-D0436061FA0B}"/>
          </ac:spMkLst>
        </pc:spChg>
        <pc:picChg chg="add mod">
          <ac:chgData name="wangkang" userId="9f782ac8-6732-46bb-aca0-c8763219de6c" providerId="ADAL" clId="{462AB480-FD84-4FBA-8D88-0ACBAAA6B673}" dt="2024-03-03T07:49:07.348" v="139" actId="1076"/>
          <ac:picMkLst>
            <pc:docMk/>
            <pc:sldMk cId="2433414290" sldId="387"/>
            <ac:picMk id="4" creationId="{F85F14A1-5582-443C-8C06-24B636FC0D6F}"/>
          </ac:picMkLst>
        </pc:picChg>
        <pc:picChg chg="del">
          <ac:chgData name="wangkang" userId="9f782ac8-6732-46bb-aca0-c8763219de6c" providerId="ADAL" clId="{462AB480-FD84-4FBA-8D88-0ACBAAA6B673}" dt="2024-03-03T07:48:26.996" v="134" actId="478"/>
          <ac:picMkLst>
            <pc:docMk/>
            <pc:sldMk cId="2433414290" sldId="387"/>
            <ac:picMk id="9" creationId="{0AE76293-7B56-460A-A506-72074C14A177}"/>
          </ac:picMkLst>
        </pc:picChg>
      </pc:sldChg>
    </pc:docChg>
  </pc:docChgLst>
  <pc:docChgLst>
    <pc:chgData name="wangkang" userId="9f782ac8-6732-46bb-aca0-c8763219de6c" providerId="ADAL" clId="{0D998B94-7831-471B-9A99-89A0D377DD86}"/>
  </pc:docChgLst>
  <pc:docChgLst>
    <pc:chgData name="wangkang" userId="9f782ac8-6732-46bb-aca0-c8763219de6c" providerId="ADAL" clId="{FB53B962-DAC3-4DB7-AF54-3AE5F785336E}"/>
    <pc:docChg chg="custSel addSld modSld">
      <pc:chgData name="wangkang" userId="9f782ac8-6732-46bb-aca0-c8763219de6c" providerId="ADAL" clId="{FB53B962-DAC3-4DB7-AF54-3AE5F785336E}" dt="2024-03-03T13:22:51.716" v="8" actId="1076"/>
      <pc:docMkLst>
        <pc:docMk/>
      </pc:docMkLst>
      <pc:sldChg chg="addSp delSp">
        <pc:chgData name="wangkang" userId="9f782ac8-6732-46bb-aca0-c8763219de6c" providerId="ADAL" clId="{FB53B962-DAC3-4DB7-AF54-3AE5F785336E}" dt="2024-03-03T13:22:42.602" v="2" actId="478"/>
        <pc:sldMkLst>
          <pc:docMk/>
          <pc:sldMk cId="1905125738" sldId="388"/>
        </pc:sldMkLst>
        <pc:picChg chg="add del">
          <ac:chgData name="wangkang" userId="9f782ac8-6732-46bb-aca0-c8763219de6c" providerId="ADAL" clId="{FB53B962-DAC3-4DB7-AF54-3AE5F785336E}" dt="2024-03-03T13:22:42.602" v="2" actId="478"/>
          <ac:picMkLst>
            <pc:docMk/>
            <pc:sldMk cId="1905125738" sldId="388"/>
            <ac:picMk id="4" creationId="{6E84A646-00FC-422D-A6C6-D0126491C103}"/>
          </ac:picMkLst>
        </pc:picChg>
      </pc:sldChg>
      <pc:sldChg chg="delSp modSp add">
        <pc:chgData name="wangkang" userId="9f782ac8-6732-46bb-aca0-c8763219de6c" providerId="ADAL" clId="{FB53B962-DAC3-4DB7-AF54-3AE5F785336E}" dt="2024-03-03T13:22:51.716" v="8" actId="1076"/>
        <pc:sldMkLst>
          <pc:docMk/>
          <pc:sldMk cId="2205591751" sldId="389"/>
        </pc:sldMkLst>
        <pc:picChg chg="del">
          <ac:chgData name="wangkang" userId="9f782ac8-6732-46bb-aca0-c8763219de6c" providerId="ADAL" clId="{FB53B962-DAC3-4DB7-AF54-3AE5F785336E}" dt="2024-03-03T13:22:44.419" v="3" actId="478"/>
          <ac:picMkLst>
            <pc:docMk/>
            <pc:sldMk cId="2205591751" sldId="389"/>
            <ac:picMk id="2" creationId="{00000000-0000-0000-0000-000000000000}"/>
          </ac:picMkLst>
        </pc:picChg>
        <pc:picChg chg="mod">
          <ac:chgData name="wangkang" userId="9f782ac8-6732-46bb-aca0-c8763219de6c" providerId="ADAL" clId="{FB53B962-DAC3-4DB7-AF54-3AE5F785336E}" dt="2024-03-03T13:22:51.716" v="8" actId="1076"/>
          <ac:picMkLst>
            <pc:docMk/>
            <pc:sldMk cId="2205591751" sldId="389"/>
            <ac:picMk id="4" creationId="{6E84A646-00FC-422D-A6C6-D0126491C103}"/>
          </ac:picMkLst>
        </pc:picChg>
      </pc:sldChg>
    </pc:docChg>
  </pc:docChgLst>
  <pc:docChgLst>
    <pc:chgData name="wangkang" userId="9f782ac8-6732-46bb-aca0-c8763219de6c" providerId="ADAL" clId="{3246E9E1-512D-401A-83D0-01A09D75BC10}"/>
    <pc:docChg chg="delSld">
      <pc:chgData name="wangkang" userId="9f782ac8-6732-46bb-aca0-c8763219de6c" providerId="ADAL" clId="{3246E9E1-512D-401A-83D0-01A09D75BC10}" dt="2024-03-02T17:53:30.813" v="14" actId="47"/>
      <pc:docMkLst>
        <pc:docMk/>
      </pc:docMkLst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2309390529" sldId="319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3736402299" sldId="337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626087505" sldId="357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2739597447" sldId="358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39398116" sldId="362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2054780540" sldId="363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2908382662" sldId="367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48650862" sldId="368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1225543236" sldId="377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239685618" sldId="378"/>
        </pc:sldMkLst>
      </pc:sldChg>
      <pc:sldChg chg="del">
        <pc:chgData name="wangkang" userId="9f782ac8-6732-46bb-aca0-c8763219de6c" providerId="ADAL" clId="{3246E9E1-512D-401A-83D0-01A09D75BC10}" dt="2024-03-02T17:53:22.235" v="8" actId="47"/>
        <pc:sldMkLst>
          <pc:docMk/>
          <pc:sldMk cId="1014027244" sldId="382"/>
        </pc:sldMkLst>
      </pc:sldChg>
      <pc:sldChg chg="del">
        <pc:chgData name="wangkang" userId="9f782ac8-6732-46bb-aca0-c8763219de6c" providerId="ADAL" clId="{3246E9E1-512D-401A-83D0-01A09D75BC10}" dt="2024-03-02T17:53:22.496" v="13" actId="47"/>
        <pc:sldMkLst>
          <pc:docMk/>
          <pc:sldMk cId="3776657868" sldId="383"/>
        </pc:sldMkLst>
      </pc:sldChg>
      <pc:sldChg chg="del">
        <pc:chgData name="wangkang" userId="9f782ac8-6732-46bb-aca0-c8763219de6c" providerId="ADAL" clId="{3246E9E1-512D-401A-83D0-01A09D75BC10}" dt="2024-03-02T17:53:22.295" v="9" actId="47"/>
        <pc:sldMkLst>
          <pc:docMk/>
          <pc:sldMk cId="2121884238" sldId="384"/>
        </pc:sldMkLst>
      </pc:sldChg>
      <pc:sldChg chg="del">
        <pc:chgData name="wangkang" userId="9f782ac8-6732-46bb-aca0-c8763219de6c" providerId="ADAL" clId="{3246E9E1-512D-401A-83D0-01A09D75BC10}" dt="2024-03-02T17:53:21.746" v="3" actId="47"/>
        <pc:sldMkLst>
          <pc:docMk/>
          <pc:sldMk cId="3501557376" sldId="386"/>
        </pc:sldMkLst>
      </pc:sldChg>
      <pc:sldChg chg="del">
        <pc:chgData name="wangkang" userId="9f782ac8-6732-46bb-aca0-c8763219de6c" providerId="ADAL" clId="{3246E9E1-512D-401A-83D0-01A09D75BC10}" dt="2024-03-02T17:53:20.949" v="1" actId="47"/>
        <pc:sldMkLst>
          <pc:docMk/>
          <pc:sldMk cId="1186907832" sldId="387"/>
        </pc:sldMkLst>
      </pc:sldChg>
      <pc:sldChg chg="del">
        <pc:chgData name="wangkang" userId="9f782ac8-6732-46bb-aca0-c8763219de6c" providerId="ADAL" clId="{3246E9E1-512D-401A-83D0-01A09D75BC10}" dt="2024-03-02T17:53:21.513" v="2" actId="47"/>
        <pc:sldMkLst>
          <pc:docMk/>
          <pc:sldMk cId="3405500606" sldId="388"/>
        </pc:sldMkLst>
      </pc:sldChg>
      <pc:sldChg chg="del">
        <pc:chgData name="wangkang" userId="9f782ac8-6732-46bb-aca0-c8763219de6c" providerId="ADAL" clId="{3246E9E1-512D-401A-83D0-01A09D75BC10}" dt="2024-03-02T17:53:20.598" v="0" actId="47"/>
        <pc:sldMkLst>
          <pc:docMk/>
          <pc:sldMk cId="751950979" sldId="389"/>
        </pc:sldMkLst>
      </pc:sldChg>
      <pc:sldChg chg="del">
        <pc:chgData name="wangkang" userId="9f782ac8-6732-46bb-aca0-c8763219de6c" providerId="ADAL" clId="{3246E9E1-512D-401A-83D0-01A09D75BC10}" dt="2024-03-02T17:53:21.930" v="4" actId="47"/>
        <pc:sldMkLst>
          <pc:docMk/>
          <pc:sldMk cId="2426800756" sldId="390"/>
        </pc:sldMkLst>
      </pc:sldChg>
      <pc:sldChg chg="del">
        <pc:chgData name="wangkang" userId="9f782ac8-6732-46bb-aca0-c8763219de6c" providerId="ADAL" clId="{3246E9E1-512D-401A-83D0-01A09D75BC10}" dt="2024-03-02T17:53:22.322" v="10" actId="47"/>
        <pc:sldMkLst>
          <pc:docMk/>
          <pc:sldMk cId="729190950" sldId="391"/>
        </pc:sldMkLst>
      </pc:sldChg>
      <pc:sldChg chg="del">
        <pc:chgData name="wangkang" userId="9f782ac8-6732-46bb-aca0-c8763219de6c" providerId="ADAL" clId="{3246E9E1-512D-401A-83D0-01A09D75BC10}" dt="2024-03-02T17:53:22.070" v="6" actId="47"/>
        <pc:sldMkLst>
          <pc:docMk/>
          <pc:sldMk cId="2573601842" sldId="393"/>
        </pc:sldMkLst>
      </pc:sldChg>
      <pc:sldChg chg="del">
        <pc:chgData name="wangkang" userId="9f782ac8-6732-46bb-aca0-c8763219de6c" providerId="ADAL" clId="{3246E9E1-512D-401A-83D0-01A09D75BC10}" dt="2024-03-02T17:53:21.988" v="5" actId="47"/>
        <pc:sldMkLst>
          <pc:docMk/>
          <pc:sldMk cId="4141882315" sldId="394"/>
        </pc:sldMkLst>
      </pc:sldChg>
      <pc:sldChg chg="del">
        <pc:chgData name="wangkang" userId="9f782ac8-6732-46bb-aca0-c8763219de6c" providerId="ADAL" clId="{3246E9E1-512D-401A-83D0-01A09D75BC10}" dt="2024-03-02T17:53:22.143" v="7" actId="47"/>
        <pc:sldMkLst>
          <pc:docMk/>
          <pc:sldMk cId="2303941860" sldId="395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1577217814" sldId="396"/>
        </pc:sldMkLst>
      </pc:sldChg>
      <pc:sldChg chg="del">
        <pc:chgData name="wangkang" userId="9f782ac8-6732-46bb-aca0-c8763219de6c" providerId="ADAL" clId="{3246E9E1-512D-401A-83D0-01A09D75BC10}" dt="2024-03-02T17:53:22.414" v="12" actId="47"/>
        <pc:sldMkLst>
          <pc:docMk/>
          <pc:sldMk cId="2926715369" sldId="398"/>
        </pc:sldMkLst>
      </pc:sldChg>
      <pc:sldChg chg="del">
        <pc:chgData name="wangkang" userId="9f782ac8-6732-46bb-aca0-c8763219de6c" providerId="ADAL" clId="{3246E9E1-512D-401A-83D0-01A09D75BC10}" dt="2024-03-02T17:53:22.346" v="11" actId="47"/>
        <pc:sldMkLst>
          <pc:docMk/>
          <pc:sldMk cId="1310705285" sldId="399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1968371070" sldId="400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2167954117" sldId="401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2442141099" sldId="402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641237511" sldId="403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99739421" sldId="404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827162612" sldId="405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3758114789" sldId="406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4054854831" sldId="407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1715319505" sldId="408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2537731749" sldId="409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1639109991" sldId="410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4157517050" sldId="411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913415358" sldId="412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771486257" sldId="413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728197934" sldId="414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926370768" sldId="415"/>
        </pc:sldMkLst>
      </pc:sldChg>
      <pc:sldChg chg="del">
        <pc:chgData name="wangkang" userId="9f782ac8-6732-46bb-aca0-c8763219de6c" providerId="ADAL" clId="{3246E9E1-512D-401A-83D0-01A09D75BC10}" dt="2024-03-02T17:53:30.813" v="14" actId="47"/>
        <pc:sldMkLst>
          <pc:docMk/>
          <pc:sldMk cId="2356383413" sldId="416"/>
        </pc:sldMkLst>
      </pc:sldChg>
    </pc:docChg>
  </pc:docChgLst>
  <pc:docChgLst>
    <pc:chgData name="wangkang" userId="9f782ac8-6732-46bb-aca0-c8763219de6c" providerId="ADAL" clId="{8EEF6A55-B13F-4454-AA78-77C2A6F7D123}"/>
    <pc:docChg chg="undo redo custSel addSld delSld modSld sldOrd">
      <pc:chgData name="wangkang" userId="9f782ac8-6732-46bb-aca0-c8763219de6c" providerId="ADAL" clId="{8EEF6A55-B13F-4454-AA78-77C2A6F7D123}" dt="2023-12-30T08:48:26.900" v="3827" actId="20577"/>
      <pc:docMkLst>
        <pc:docMk/>
      </pc:docMkLst>
      <pc:sldChg chg="modSp">
        <pc:chgData name="wangkang" userId="9f782ac8-6732-46bb-aca0-c8763219de6c" providerId="ADAL" clId="{8EEF6A55-B13F-4454-AA78-77C2A6F7D123}" dt="2023-12-26T03:29:57.209" v="3393" actId="1036"/>
        <pc:sldMkLst>
          <pc:docMk/>
          <pc:sldMk cId="1100594246" sldId="274"/>
        </pc:sldMkLst>
        <pc:spChg chg="mod">
          <ac:chgData name="wangkang" userId="9f782ac8-6732-46bb-aca0-c8763219de6c" providerId="ADAL" clId="{8EEF6A55-B13F-4454-AA78-77C2A6F7D123}" dt="2023-12-26T03:29:57.209" v="3393" actId="1036"/>
          <ac:spMkLst>
            <pc:docMk/>
            <pc:sldMk cId="1100594246" sldId="274"/>
            <ac:spMk id="3" creationId="{00000000-0000-0000-0000-000000000000}"/>
          </ac:spMkLst>
        </pc:spChg>
      </pc:sldChg>
      <pc:sldChg chg="addSp delSp modSp">
        <pc:chgData name="wangkang" userId="9f782ac8-6732-46bb-aca0-c8763219de6c" providerId="ADAL" clId="{8EEF6A55-B13F-4454-AA78-77C2A6F7D123}" dt="2023-12-26T03:24:02.606" v="3294" actId="478"/>
        <pc:sldMkLst>
          <pc:docMk/>
          <pc:sldMk cId="1155634286" sldId="285"/>
        </pc:sldMkLst>
        <pc:spChg chg="mod">
          <ac:chgData name="wangkang" userId="9f782ac8-6732-46bb-aca0-c8763219de6c" providerId="ADAL" clId="{8EEF6A55-B13F-4454-AA78-77C2A6F7D123}" dt="2023-12-24T11:36:10.263" v="2494" actId="20577"/>
          <ac:spMkLst>
            <pc:docMk/>
            <pc:sldMk cId="1155634286" sldId="285"/>
            <ac:spMk id="2" creationId="{00000000-0000-0000-0000-000000000000}"/>
          </ac:spMkLst>
        </pc:spChg>
        <pc:picChg chg="add del mod">
          <ac:chgData name="wangkang" userId="9f782ac8-6732-46bb-aca0-c8763219de6c" providerId="ADAL" clId="{8EEF6A55-B13F-4454-AA78-77C2A6F7D123}" dt="2023-12-24T11:35:16.388" v="2466"/>
          <ac:picMkLst>
            <pc:docMk/>
            <pc:sldMk cId="1155634286" sldId="285"/>
            <ac:picMk id="4" creationId="{3C02B296-3509-4234-A220-78357DA44A17}"/>
          </ac:picMkLst>
        </pc:picChg>
        <pc:picChg chg="add del mod">
          <ac:chgData name="wangkang" userId="9f782ac8-6732-46bb-aca0-c8763219de6c" providerId="ADAL" clId="{8EEF6A55-B13F-4454-AA78-77C2A6F7D123}" dt="2023-12-26T03:24:02.606" v="3294" actId="478"/>
          <ac:picMkLst>
            <pc:docMk/>
            <pc:sldMk cId="1155634286" sldId="285"/>
            <ac:picMk id="4" creationId="{8D61B419-6EF1-4FBB-A0F5-2AC9731CA852}"/>
          </ac:picMkLst>
        </pc:picChg>
      </pc:sldChg>
      <pc:sldChg chg="modSp modNotesTx">
        <pc:chgData name="wangkang" userId="9f782ac8-6732-46bb-aca0-c8763219de6c" providerId="ADAL" clId="{8EEF6A55-B13F-4454-AA78-77C2A6F7D123}" dt="2023-12-26T03:30:41.200" v="3394" actId="20577"/>
        <pc:sldMkLst>
          <pc:docMk/>
          <pc:sldMk cId="2702923484" sldId="380"/>
        </pc:sldMkLst>
        <pc:spChg chg="mod">
          <ac:chgData name="wangkang" userId="9f782ac8-6732-46bb-aca0-c8763219de6c" providerId="ADAL" clId="{8EEF6A55-B13F-4454-AA78-77C2A6F7D123}" dt="2023-12-20T10:20:31.964" v="227" actId="20577"/>
          <ac:spMkLst>
            <pc:docMk/>
            <pc:sldMk cId="2702923484" sldId="380"/>
            <ac:spMk id="15" creationId="{00000000-0000-0000-0000-000000000000}"/>
          </ac:spMkLst>
        </pc:spChg>
      </pc:sldChg>
      <pc:sldChg chg="addSp delSp modSp add modNotesTx">
        <pc:chgData name="wangkang" userId="9f782ac8-6732-46bb-aca0-c8763219de6c" providerId="ADAL" clId="{8EEF6A55-B13F-4454-AA78-77C2A6F7D123}" dt="2023-12-23T12:29:56.626" v="942"/>
        <pc:sldMkLst>
          <pc:docMk/>
          <pc:sldMk cId="706950461" sldId="385"/>
        </pc:sldMkLst>
        <pc:spChg chg="del">
          <ac:chgData name="wangkang" userId="9f782ac8-6732-46bb-aca0-c8763219de6c" providerId="ADAL" clId="{8EEF6A55-B13F-4454-AA78-77C2A6F7D123}" dt="2023-12-20T10:03:18.904" v="1" actId="478"/>
          <ac:spMkLst>
            <pc:docMk/>
            <pc:sldMk cId="706950461" sldId="385"/>
            <ac:spMk id="2" creationId="{00000000-0000-0000-0000-000000000000}"/>
          </ac:spMkLst>
        </pc:spChg>
        <pc:spChg chg="add mod">
          <ac:chgData name="wangkang" userId="9f782ac8-6732-46bb-aca0-c8763219de6c" providerId="ADAL" clId="{8EEF6A55-B13F-4454-AA78-77C2A6F7D123}" dt="2023-12-20T10:13:26.420" v="210" actId="1038"/>
          <ac:spMkLst>
            <pc:docMk/>
            <pc:sldMk cId="706950461" sldId="385"/>
            <ac:spMk id="9" creationId="{3F752AC1-D15A-4992-B3ED-DB99BD9DF231}"/>
          </ac:spMkLst>
        </pc:spChg>
        <pc:spChg chg="add mod">
          <ac:chgData name="wangkang" userId="9f782ac8-6732-46bb-aca0-c8763219de6c" providerId="ADAL" clId="{8EEF6A55-B13F-4454-AA78-77C2A6F7D123}" dt="2023-12-20T10:13:26.420" v="210" actId="1038"/>
          <ac:spMkLst>
            <pc:docMk/>
            <pc:sldMk cId="706950461" sldId="385"/>
            <ac:spMk id="12" creationId="{E4151438-F339-402E-8D76-B268E91ABE5E}"/>
          </ac:spMkLst>
        </pc:spChg>
        <pc:spChg chg="del">
          <ac:chgData name="wangkang" userId="9f782ac8-6732-46bb-aca0-c8763219de6c" providerId="ADAL" clId="{8EEF6A55-B13F-4454-AA78-77C2A6F7D123}" dt="2023-12-20T10:03:18.904" v="1" actId="478"/>
          <ac:spMkLst>
            <pc:docMk/>
            <pc:sldMk cId="706950461" sldId="385"/>
            <ac:spMk id="14" creationId="{00000000-0000-0000-0000-000000000000}"/>
          </ac:spMkLst>
        </pc:spChg>
        <pc:spChg chg="del">
          <ac:chgData name="wangkang" userId="9f782ac8-6732-46bb-aca0-c8763219de6c" providerId="ADAL" clId="{8EEF6A55-B13F-4454-AA78-77C2A6F7D123}" dt="2023-12-20T10:03:18.904" v="1" actId="478"/>
          <ac:spMkLst>
            <pc:docMk/>
            <pc:sldMk cId="706950461" sldId="385"/>
            <ac:spMk id="15" creationId="{00000000-0000-0000-0000-000000000000}"/>
          </ac:spMkLst>
        </pc:spChg>
        <pc:spChg chg="del">
          <ac:chgData name="wangkang" userId="9f782ac8-6732-46bb-aca0-c8763219de6c" providerId="ADAL" clId="{8EEF6A55-B13F-4454-AA78-77C2A6F7D123}" dt="2023-12-20T10:03:18.904" v="1" actId="478"/>
          <ac:spMkLst>
            <pc:docMk/>
            <pc:sldMk cId="706950461" sldId="385"/>
            <ac:spMk id="16" creationId="{00000000-0000-0000-0000-000000000000}"/>
          </ac:spMkLst>
        </pc:spChg>
        <pc:spChg chg="del">
          <ac:chgData name="wangkang" userId="9f782ac8-6732-46bb-aca0-c8763219de6c" providerId="ADAL" clId="{8EEF6A55-B13F-4454-AA78-77C2A6F7D123}" dt="2023-12-20T10:03:23.849" v="6" actId="478"/>
          <ac:spMkLst>
            <pc:docMk/>
            <pc:sldMk cId="706950461" sldId="385"/>
            <ac:spMk id="17" creationId="{00000000-0000-0000-0000-000000000000}"/>
          </ac:spMkLst>
        </pc:spChg>
        <pc:spChg chg="add mod">
          <ac:chgData name="wangkang" userId="9f782ac8-6732-46bb-aca0-c8763219de6c" providerId="ADAL" clId="{8EEF6A55-B13F-4454-AA78-77C2A6F7D123}" dt="2023-12-20T10:28:58.288" v="432" actId="1076"/>
          <ac:spMkLst>
            <pc:docMk/>
            <pc:sldMk cId="706950461" sldId="385"/>
            <ac:spMk id="19" creationId="{E6A413D0-485E-4676-80A7-9D6219447DCA}"/>
          </ac:spMkLst>
        </pc:spChg>
        <pc:spChg chg="add mod">
          <ac:chgData name="wangkang" userId="9f782ac8-6732-46bb-aca0-c8763219de6c" providerId="ADAL" clId="{8EEF6A55-B13F-4454-AA78-77C2A6F7D123}" dt="2023-12-20T10:25:45.101" v="335" actId="1076"/>
          <ac:spMkLst>
            <pc:docMk/>
            <pc:sldMk cId="706950461" sldId="385"/>
            <ac:spMk id="20" creationId="{308230F5-3334-4864-82D6-F55F5327ADBE}"/>
          </ac:spMkLst>
        </pc:spChg>
        <pc:spChg chg="add del mod">
          <ac:chgData name="wangkang" userId="9f782ac8-6732-46bb-aca0-c8763219de6c" providerId="ADAL" clId="{8EEF6A55-B13F-4454-AA78-77C2A6F7D123}" dt="2023-12-20T10:23:44.282" v="274" actId="478"/>
          <ac:spMkLst>
            <pc:docMk/>
            <pc:sldMk cId="706950461" sldId="385"/>
            <ac:spMk id="21" creationId="{C26FB93A-65B8-45A3-8B47-186A8786DA7A}"/>
          </ac:spMkLst>
        </pc:spChg>
        <pc:spChg chg="add del mod">
          <ac:chgData name="wangkang" userId="9f782ac8-6732-46bb-aca0-c8763219de6c" providerId="ADAL" clId="{8EEF6A55-B13F-4454-AA78-77C2A6F7D123}" dt="2023-12-20T10:27:19.097" v="365" actId="478"/>
          <ac:spMkLst>
            <pc:docMk/>
            <pc:sldMk cId="706950461" sldId="385"/>
            <ac:spMk id="22" creationId="{9783FC8E-A898-42D7-A071-F55F09EB44C6}"/>
          </ac:spMkLst>
        </pc:spChg>
        <pc:spChg chg="add mod">
          <ac:chgData name="wangkang" userId="9f782ac8-6732-46bb-aca0-c8763219de6c" providerId="ADAL" clId="{8EEF6A55-B13F-4454-AA78-77C2A6F7D123}" dt="2023-12-20T10:29:02.057" v="433" actId="1076"/>
          <ac:spMkLst>
            <pc:docMk/>
            <pc:sldMk cId="706950461" sldId="385"/>
            <ac:spMk id="23" creationId="{ACFAE602-2DA5-449C-9D78-1BAC5C2E6E26}"/>
          </ac:spMkLst>
        </pc:spChg>
        <pc:spChg chg="add mod">
          <ac:chgData name="wangkang" userId="9f782ac8-6732-46bb-aca0-c8763219de6c" providerId="ADAL" clId="{8EEF6A55-B13F-4454-AA78-77C2A6F7D123}" dt="2023-12-20T10:30:31.414" v="457" actId="1076"/>
          <ac:spMkLst>
            <pc:docMk/>
            <pc:sldMk cId="706950461" sldId="385"/>
            <ac:spMk id="24" creationId="{8BA9659E-EEBF-42A8-B1B6-2A281A9AA5F6}"/>
          </ac:spMkLst>
        </pc:spChg>
        <pc:spChg chg="add mod">
          <ac:chgData name="wangkang" userId="9f782ac8-6732-46bb-aca0-c8763219de6c" providerId="ADAL" clId="{8EEF6A55-B13F-4454-AA78-77C2A6F7D123}" dt="2023-12-20T10:30:31.414" v="457" actId="1076"/>
          <ac:spMkLst>
            <pc:docMk/>
            <pc:sldMk cId="706950461" sldId="385"/>
            <ac:spMk id="25" creationId="{A7125672-7513-4F5F-A627-022D44A77D81}"/>
          </ac:spMkLst>
        </pc:spChg>
        <pc:spChg chg="add mod">
          <ac:chgData name="wangkang" userId="9f782ac8-6732-46bb-aca0-c8763219de6c" providerId="ADAL" clId="{8EEF6A55-B13F-4454-AA78-77C2A6F7D123}" dt="2023-12-20T10:32:47.859" v="546" actId="1076"/>
          <ac:spMkLst>
            <pc:docMk/>
            <pc:sldMk cId="706950461" sldId="385"/>
            <ac:spMk id="26" creationId="{65B3EA5C-E89B-4E0B-986D-471FB3FFDFA0}"/>
          </ac:spMkLst>
        </pc:spChg>
        <pc:spChg chg="add mod">
          <ac:chgData name="wangkang" userId="9f782ac8-6732-46bb-aca0-c8763219de6c" providerId="ADAL" clId="{8EEF6A55-B13F-4454-AA78-77C2A6F7D123}" dt="2023-12-20T10:30:31.414" v="457" actId="1076"/>
          <ac:spMkLst>
            <pc:docMk/>
            <pc:sldMk cId="706950461" sldId="385"/>
            <ac:spMk id="27" creationId="{C4D9BCA8-4CF5-4B1C-A5CE-39EAC2551331}"/>
          </ac:spMkLst>
        </pc:spChg>
        <pc:spChg chg="add mod">
          <ac:chgData name="wangkang" userId="9f782ac8-6732-46bb-aca0-c8763219de6c" providerId="ADAL" clId="{8EEF6A55-B13F-4454-AA78-77C2A6F7D123}" dt="2023-12-20T10:32:47.859" v="546" actId="1076"/>
          <ac:spMkLst>
            <pc:docMk/>
            <pc:sldMk cId="706950461" sldId="385"/>
            <ac:spMk id="29" creationId="{F219A674-A542-497B-9739-ECB9284F0734}"/>
          </ac:spMkLst>
        </pc:spChg>
        <pc:spChg chg="add del mod">
          <ac:chgData name="wangkang" userId="9f782ac8-6732-46bb-aca0-c8763219de6c" providerId="ADAL" clId="{8EEF6A55-B13F-4454-AA78-77C2A6F7D123}" dt="2023-12-20T10:32:35.237" v="542" actId="11529"/>
          <ac:spMkLst>
            <pc:docMk/>
            <pc:sldMk cId="706950461" sldId="385"/>
            <ac:spMk id="31" creationId="{9B9EE868-A366-49EB-8212-70E96E4DE122}"/>
          </ac:spMkLst>
        </pc:spChg>
        <pc:picChg chg="del">
          <ac:chgData name="wangkang" userId="9f782ac8-6732-46bb-aca0-c8763219de6c" providerId="ADAL" clId="{8EEF6A55-B13F-4454-AA78-77C2A6F7D123}" dt="2023-12-20T10:03:20.983" v="3" actId="478"/>
          <ac:picMkLst>
            <pc:docMk/>
            <pc:sldMk cId="706950461" sldId="385"/>
            <ac:picMk id="4" creationId="{6E631902-EEB8-4EAA-80B5-FBD4C7E8A3C1}"/>
          </ac:picMkLst>
        </pc:picChg>
        <pc:picChg chg="del">
          <ac:chgData name="wangkang" userId="9f782ac8-6732-46bb-aca0-c8763219de6c" providerId="ADAL" clId="{8EEF6A55-B13F-4454-AA78-77C2A6F7D123}" dt="2023-12-20T10:03:21.467" v="4" actId="478"/>
          <ac:picMkLst>
            <pc:docMk/>
            <pc:sldMk cId="706950461" sldId="385"/>
            <ac:picMk id="5" creationId="{76ABE481-087A-4642-A335-781831B0070A}"/>
          </ac:picMkLst>
        </pc:picChg>
        <pc:picChg chg="del">
          <ac:chgData name="wangkang" userId="9f782ac8-6732-46bb-aca0-c8763219de6c" providerId="ADAL" clId="{8EEF6A55-B13F-4454-AA78-77C2A6F7D123}" dt="2023-12-20T10:03:18.904" v="1" actId="478"/>
          <ac:picMkLst>
            <pc:docMk/>
            <pc:sldMk cId="706950461" sldId="385"/>
            <ac:picMk id="6" creationId="{00000000-0000-0000-0000-000000000000}"/>
          </ac:picMkLst>
        </pc:picChg>
        <pc:picChg chg="del">
          <ac:chgData name="wangkang" userId="9f782ac8-6732-46bb-aca0-c8763219de6c" providerId="ADAL" clId="{8EEF6A55-B13F-4454-AA78-77C2A6F7D123}" dt="2023-12-20T10:03:18.904" v="1" actId="478"/>
          <ac:picMkLst>
            <pc:docMk/>
            <pc:sldMk cId="706950461" sldId="385"/>
            <ac:picMk id="8" creationId="{09350859-81F8-46A6-B897-986C9C79797D}"/>
          </ac:picMkLst>
        </pc:picChg>
        <pc:picChg chg="del">
          <ac:chgData name="wangkang" userId="9f782ac8-6732-46bb-aca0-c8763219de6c" providerId="ADAL" clId="{8EEF6A55-B13F-4454-AA78-77C2A6F7D123}" dt="2023-12-20T10:03:20.259" v="2" actId="478"/>
          <ac:picMkLst>
            <pc:docMk/>
            <pc:sldMk cId="706950461" sldId="385"/>
            <ac:picMk id="10" creationId="{4446BADE-9790-4615-95E5-2E3256ED1CE6}"/>
          </ac:picMkLst>
        </pc:picChg>
        <pc:picChg chg="del">
          <ac:chgData name="wangkang" userId="9f782ac8-6732-46bb-aca0-c8763219de6c" providerId="ADAL" clId="{8EEF6A55-B13F-4454-AA78-77C2A6F7D123}" dt="2023-12-20T10:03:18.904" v="1" actId="478"/>
          <ac:picMkLst>
            <pc:docMk/>
            <pc:sldMk cId="706950461" sldId="385"/>
            <ac:picMk id="11" creationId="{F09BBBC0-9A0E-4EB4-8337-E3117C3CAA64}"/>
          </ac:picMkLst>
        </pc:picChg>
        <pc:picChg chg="add del mod">
          <ac:chgData name="wangkang" userId="9f782ac8-6732-46bb-aca0-c8763219de6c" providerId="ADAL" clId="{8EEF6A55-B13F-4454-AA78-77C2A6F7D123}" dt="2023-12-20T10:20:21.733" v="220"/>
          <ac:picMkLst>
            <pc:docMk/>
            <pc:sldMk cId="706950461" sldId="385"/>
            <ac:picMk id="13" creationId="{B3D8690C-3795-4B20-A90C-6EB3A21F287F}"/>
          </ac:picMkLst>
        </pc:picChg>
        <pc:picChg chg="add del mod">
          <ac:chgData name="wangkang" userId="9f782ac8-6732-46bb-aca0-c8763219de6c" providerId="ADAL" clId="{8EEF6A55-B13F-4454-AA78-77C2A6F7D123}" dt="2023-12-23T12:29:56.626" v="942"/>
          <ac:picMkLst>
            <pc:docMk/>
            <pc:sldMk cId="706950461" sldId="385"/>
            <ac:picMk id="15" creationId="{34A5E85A-59BB-4E6A-8FDB-A19B11ADA993}"/>
          </ac:picMkLst>
        </pc:picChg>
        <pc:picChg chg="add del mod">
          <ac:chgData name="wangkang" userId="9f782ac8-6732-46bb-aca0-c8763219de6c" providerId="ADAL" clId="{8EEF6A55-B13F-4454-AA78-77C2A6F7D123}" dt="2023-12-20T10:20:21.733" v="220"/>
          <ac:picMkLst>
            <pc:docMk/>
            <pc:sldMk cId="706950461" sldId="385"/>
            <ac:picMk id="18" creationId="{03B5C83B-0CDC-48E7-AADD-AA86756DE7AC}"/>
          </ac:picMkLst>
        </pc:picChg>
        <pc:picChg chg="del">
          <ac:chgData name="wangkang" userId="9f782ac8-6732-46bb-aca0-c8763219de6c" providerId="ADAL" clId="{8EEF6A55-B13F-4454-AA78-77C2A6F7D123}" dt="2023-12-20T10:03:22.121" v="5" actId="478"/>
          <ac:picMkLst>
            <pc:docMk/>
            <pc:sldMk cId="706950461" sldId="385"/>
            <ac:picMk id="1026" creationId="{00000000-0000-0000-0000-000000000000}"/>
          </ac:picMkLst>
        </pc:picChg>
        <pc:cxnChg chg="add mod">
          <ac:chgData name="wangkang" userId="9f782ac8-6732-46bb-aca0-c8763219de6c" providerId="ADAL" clId="{8EEF6A55-B13F-4454-AA78-77C2A6F7D123}" dt="2023-12-20T10:32:42.632" v="545" actId="14100"/>
          <ac:cxnSpMkLst>
            <pc:docMk/>
            <pc:sldMk cId="706950461" sldId="385"/>
            <ac:cxnSpMk id="30" creationId="{EBCA9ED8-8490-4411-9808-CC81FC9BD84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FBC72-7D2E-4819-8988-98AF054CC4D7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C07E0-432A-45C7-88C2-B5155A13C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39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9B4E-69F2-424C-B4A5-36787F86704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0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9B4E-69F2-424C-B4A5-36787F86704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44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9B4E-69F2-424C-B4A5-36787F86704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19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9B4E-69F2-424C-B4A5-36787F8670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898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9B4E-69F2-424C-B4A5-36787F86704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77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9B4E-69F2-424C-B4A5-36787F86704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596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9B4E-69F2-424C-B4A5-36787F86704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502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9B4E-69F2-424C-B4A5-36787F86704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132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C07E0-432A-45C7-88C2-B5155A13C81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41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7885-4332-44B7-924C-EBC55822CEE8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4237-3CB9-43DA-9CBE-350187518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2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7885-4332-44B7-924C-EBC55822CEE8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4237-3CB9-43DA-9CBE-350187518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5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7885-4332-44B7-924C-EBC55822CEE8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4237-3CB9-43DA-9CBE-350187518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6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7885-4332-44B7-924C-EBC55822CEE8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4237-3CB9-43DA-9CBE-350187518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2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7885-4332-44B7-924C-EBC55822CEE8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4237-3CB9-43DA-9CBE-350187518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12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7885-4332-44B7-924C-EBC55822CEE8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4237-3CB9-43DA-9CBE-350187518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73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7885-4332-44B7-924C-EBC55822CEE8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4237-3CB9-43DA-9CBE-350187518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0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7885-4332-44B7-924C-EBC55822CEE8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4237-3CB9-43DA-9CBE-350187518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56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7885-4332-44B7-924C-EBC55822CEE8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4237-3CB9-43DA-9CBE-350187518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4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7885-4332-44B7-924C-EBC55822CEE8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4237-3CB9-43DA-9CBE-350187518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34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7885-4332-44B7-924C-EBC55822CEE8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4237-3CB9-43DA-9CBE-350187518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4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7885-4332-44B7-924C-EBC55822CEE8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34237-3CB9-43DA-9CBE-350187518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467-023-44115-z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39751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81909" y="1595605"/>
            <a:ext cx="9546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FFFFCC"/>
                </a:solidFill>
                <a:latin typeface="Century" panose="02040604050505020304" pitchFamily="18" charset="0"/>
              </a:rPr>
              <a:t>SCBO</a:t>
            </a:r>
            <a:endParaRPr lang="zh-TW" altLang="en-US" sz="4800" dirty="0">
              <a:solidFill>
                <a:srgbClr val="FFFFCC"/>
              </a:solidFill>
              <a:latin typeface="Century" panose="020406040505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524000" y="4290537"/>
            <a:ext cx="9144000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王康</a:t>
            </a:r>
            <a:endParaRPr lang="en-US" altLang="zh-CN" sz="28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kangw@iphy.ac.cn</a:t>
            </a:r>
          </a:p>
        </p:txBody>
      </p:sp>
    </p:spTree>
    <p:extLst>
      <p:ext uri="{BB962C8B-B14F-4D97-AF65-F5344CB8AC3E}">
        <p14:creationId xmlns:p14="http://schemas.microsoft.com/office/powerpoint/2010/main" val="110059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446BADE-9790-4615-95E5-2E3256ED1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97" y="6221285"/>
            <a:ext cx="2349910" cy="6367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"/>
            <a:ext cx="12192000" cy="87855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524000" y="12920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FFFFCC"/>
                </a:solidFill>
                <a:latin typeface="Century Gothic" panose="020B0502020202020204" pitchFamily="34" charset="0"/>
              </a:rPr>
              <a:t>Quantum Spin Liquid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631902-EEB8-4EAA-80B5-FBD4C7E8A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464" y="1157271"/>
            <a:ext cx="5791242" cy="22717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ABE481-087A-4642-A335-781831B00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1690" y="997472"/>
            <a:ext cx="2381267" cy="23907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350859-81F8-46A6-B897-986C9C797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464" y="3812351"/>
            <a:ext cx="3017643" cy="25133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09BBBC0-9A0E-4EB4-8337-E3117C3CAA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0675" y="3862800"/>
            <a:ext cx="2355730" cy="21668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84005" y="3570227"/>
            <a:ext cx="295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Geometrical frustration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91164" y="3570227"/>
            <a:ext cx="295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Interaction frustration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6750" y="3912234"/>
            <a:ext cx="2305091" cy="20679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616750" y="5924253"/>
                <a:ext cx="2111479" cy="795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50" y="5924253"/>
                <a:ext cx="2111479" cy="7958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α−RuCl3: A spin-orbit assisted Mott insulator on a honeycomb lattic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004" y="4272425"/>
            <a:ext cx="2386468" cy="165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10150633" y="3780967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RuCl3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698585" y="6225354"/>
            <a:ext cx="189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only solvable spin liquid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92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12192000" cy="87855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524000" y="12920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FFFFCC"/>
                </a:solidFill>
                <a:latin typeface="Century Gothic" panose="020B0502020202020204" pitchFamily="34" charset="0"/>
              </a:rPr>
              <a:t>Phase Diagram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E069C5-EBCE-470E-B810-313DB5AAC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14" y="1007752"/>
            <a:ext cx="5898047" cy="532036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282B4D8-9743-481D-BCCC-D0436061FA0B}"/>
              </a:ext>
            </a:extLst>
          </p:cNvPr>
          <p:cNvSpPr/>
          <p:nvPr/>
        </p:nvSpPr>
        <p:spPr>
          <a:xfrm>
            <a:off x="4002907" y="6294702"/>
            <a:ext cx="4186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Y. H. Matsuda, et al. PRL 111.13 (2013): 137204.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24AF75-9C08-4B12-8D95-444231397A80}"/>
              </a:ext>
            </a:extLst>
          </p:cNvPr>
          <p:cNvSpPr txBox="1"/>
          <p:nvPr/>
        </p:nvSpPr>
        <p:spPr>
          <a:xfrm>
            <a:off x="7543800" y="4105450"/>
            <a:ext cx="3576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Simple update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D=6-8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Unit cell 18*18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95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12192000" cy="87855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524000" y="12920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FFFFCC"/>
                </a:solidFill>
                <a:latin typeface="Century Gothic" panose="020B0502020202020204" pitchFamily="34" charset="0"/>
              </a:rPr>
              <a:t>Phase Diagram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82B4D8-9743-481D-BCCC-D0436061FA0B}"/>
              </a:ext>
            </a:extLst>
          </p:cNvPr>
          <p:cNvSpPr/>
          <p:nvPr/>
        </p:nvSpPr>
        <p:spPr>
          <a:xfrm>
            <a:off x="4002907" y="6294702"/>
            <a:ext cx="4186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Shi Z, et al. NC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2022, 13(1): 2301.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E76293-7B56-460A-A506-72074C14A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410" y="878552"/>
            <a:ext cx="7983180" cy="536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9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12192000" cy="87855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524000" y="12920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FFFFCC"/>
                </a:solidFill>
                <a:latin typeface="Century Gothic" panose="020B0502020202020204" pitchFamily="34" charset="0"/>
              </a:rPr>
              <a:t>Phase Diagram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82B4D8-9743-481D-BCCC-D0436061FA0B}"/>
              </a:ext>
            </a:extLst>
          </p:cNvPr>
          <p:cNvSpPr/>
          <p:nvPr/>
        </p:nvSpPr>
        <p:spPr>
          <a:xfrm>
            <a:off x="4002907" y="6294702"/>
            <a:ext cx="4186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T. Nomura, et al. NC</a:t>
            </a:r>
            <a:r>
              <a:rPr lang="en-US" altLang="zh-CN" sz="1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2023, 14(1): 3769.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5F14A1-5582-443C-8C06-24B636FC0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7" y="1093056"/>
            <a:ext cx="12108426" cy="488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1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12192000" cy="87855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524000" y="12920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FFFFCC"/>
                </a:solidFill>
                <a:latin typeface="Century Gothic" panose="020B0502020202020204" pitchFamily="34" charset="0"/>
              </a:rPr>
              <a:t>Phase Diagram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76716"/>
            <a:ext cx="7567238" cy="412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2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12192000" cy="87855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524000" y="12920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FFFFCC"/>
                </a:solidFill>
                <a:latin typeface="Century Gothic" panose="020B0502020202020204" pitchFamily="34" charset="0"/>
              </a:rPr>
              <a:t>Phase Diagram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84A646-00FC-422D-A6C6-D0126491C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358" y="1118749"/>
            <a:ext cx="7252673" cy="552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9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12192000" cy="87855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524000" y="12920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FFFFCC"/>
                </a:solidFill>
                <a:latin typeface="Century Gothic" panose="020B0502020202020204" pitchFamily="34" charset="0"/>
              </a:rPr>
              <a:t>Phase Diagram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210D8B-F135-4285-9F0D-4194D02DC1FA}"/>
              </a:ext>
            </a:extLst>
          </p:cNvPr>
          <p:cNvSpPr/>
          <p:nvPr/>
        </p:nvSpPr>
        <p:spPr>
          <a:xfrm>
            <a:off x="1216284" y="1806301"/>
            <a:ext cx="88858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ptos"/>
                <a:ea typeface="宋体" panose="02010600030101010101" pitchFamily="2" charset="-122"/>
              </a:rPr>
              <a:t>on the </a:t>
            </a:r>
            <a:r>
              <a:rPr lang="en-US" altLang="zh-CN" dirty="0" err="1">
                <a:solidFill>
                  <a:srgbClr val="000000"/>
                </a:solidFill>
                <a:latin typeface="Aptos"/>
                <a:ea typeface="宋体" panose="02010600030101010101" pitchFamily="2" charset="-122"/>
              </a:rPr>
              <a:t>Shastry</a:t>
            </a:r>
            <a:r>
              <a:rPr lang="en-US" altLang="zh-CN" dirty="0">
                <a:solidFill>
                  <a:srgbClr val="000000"/>
                </a:solidFill>
                <a:latin typeface="Aptos"/>
                <a:ea typeface="宋体" panose="02010600030101010101" pitchFamily="2" charset="-122"/>
              </a:rPr>
              <a:t>-Sutherland model, there is a large number of problems and a vast amount 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ptos"/>
                <a:ea typeface="宋体" panose="02010600030101010101" pitchFamily="2" charset="-122"/>
              </a:rPr>
              <a:t>        of literature. The model and its materials </a:t>
            </a:r>
            <a:r>
              <a:rPr lang="en-US" altLang="zh-CN" dirty="0" err="1">
                <a:solidFill>
                  <a:srgbClr val="000000"/>
                </a:solidFill>
                <a:latin typeface="Aptos"/>
                <a:ea typeface="宋体" panose="02010600030101010101" pitchFamily="2" charset="-122"/>
              </a:rPr>
              <a:t>realisation</a:t>
            </a:r>
            <a:r>
              <a:rPr lang="en-US" altLang="zh-CN" dirty="0">
                <a:solidFill>
                  <a:srgbClr val="000000"/>
                </a:solidFill>
                <a:latin typeface="Aptos"/>
                <a:ea typeface="宋体" panose="02010600030101010101" pitchFamily="2" charset="-122"/>
              </a:rPr>
              <a:t> SCBO show anomalous phenomena 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ptos"/>
                <a:ea typeface="宋体" panose="02010600030101010101" pitchFamily="2" charset="-122"/>
              </a:rPr>
              <a:t>        in a field, under pressure (= coupling ratio J'/J) and with temperature (thermodynamics). 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ptos"/>
                <a:ea typeface="宋体" panose="02010600030101010101" pitchFamily="2" charset="-122"/>
              </a:rPr>
              <a:t>        Probably the ground state and thermodynamics are already covered by </a:t>
            </a:r>
            <a:r>
              <a:rPr lang="en-US" altLang="zh-CN" dirty="0" err="1">
                <a:solidFill>
                  <a:srgbClr val="000000"/>
                </a:solidFill>
                <a:latin typeface="Aptos"/>
                <a:ea typeface="宋体" panose="02010600030101010101" pitchFamily="2" charset="-122"/>
              </a:rPr>
              <a:t>Corboz</a:t>
            </a:r>
            <a:r>
              <a:rPr lang="en-US" altLang="zh-CN" dirty="0">
                <a:solidFill>
                  <a:srgbClr val="000000"/>
                </a:solidFill>
                <a:latin typeface="Aptos"/>
                <a:ea typeface="宋体" panose="02010600030101010101" pitchFamily="2" charset="-122"/>
              </a:rPr>
              <a:t>. In the 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ptos"/>
                <a:ea typeface="宋体" panose="02010600030101010101" pitchFamily="2" charset="-122"/>
              </a:rPr>
              <a:t>        spectrum, we recently wrote a paper as a function of field, </a:t>
            </a:r>
            <a:r>
              <a:rPr lang="en-US" altLang="zh-CN" dirty="0">
                <a:solidFill>
                  <a:srgbClr val="000000"/>
                </a:solidFill>
                <a:latin typeface="Aptos"/>
                <a:ea typeface="宋体" panose="02010600030101010101" pitchFamily="2" charset="-122"/>
                <a:hlinkClick r:id="rId3"/>
              </a:rPr>
              <a:t>https://www.nature.com/articles/s41467-023-44115-z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ptos"/>
                <a:ea typeface="宋体" panose="02010600030101010101" pitchFamily="2" charset="-122"/>
              </a:rPr>
              <a:t>        but the calculations were only MPS on a cylinder of circumference 4. There are still 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ptos"/>
                <a:ea typeface="宋体" panose="02010600030101010101" pitchFamily="2" charset="-122"/>
              </a:rPr>
              <a:t>        quantitative questions on (</a:t>
            </a:r>
            <a:r>
              <a:rPr lang="en-US" altLang="zh-CN" dirty="0" err="1">
                <a:solidFill>
                  <a:srgbClr val="000000"/>
                </a:solidFill>
                <a:latin typeface="Aptos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ptos"/>
                <a:ea typeface="宋体" panose="02010600030101010101" pitchFamily="2" charset="-122"/>
              </a:rPr>
              <a:t>) the higher-energy spectrum in the dimer phase at zero 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ptos"/>
                <a:ea typeface="宋体" panose="02010600030101010101" pitchFamily="2" charset="-122"/>
              </a:rPr>
              <a:t>        field, (ii) the low-energy spectrum in the dimer phase at finite fields (the above paper), 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ptos"/>
                <a:ea typeface="宋体" panose="02010600030101010101" pitchFamily="2" charset="-122"/>
              </a:rPr>
              <a:t>        (iii) any properties of the excitation spectrum in the plaquette phase (reached under 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ptos"/>
                <a:ea typeface="宋体" panose="02010600030101010101" pitchFamily="2" charset="-122"/>
              </a:rPr>
              <a:t>        pressure), at zero field and (iv) at finite field, and then (v) any properties if the excitation 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ptos"/>
                <a:ea typeface="宋体" panose="02010600030101010101" pitchFamily="2" charset="-122"/>
              </a:rPr>
              <a:t>        spectrum of the AFM phase of the model – it is much more complicated than a </a:t>
            </a:r>
            <a:r>
              <a:rPr lang="en-US" altLang="zh-CN" dirty="0" err="1">
                <a:solidFill>
                  <a:srgbClr val="000000"/>
                </a:solidFill>
                <a:latin typeface="Aptos"/>
                <a:ea typeface="宋体" panose="02010600030101010101" pitchFamily="2" charset="-122"/>
              </a:rPr>
              <a:t>n.n.</a:t>
            </a:r>
            <a:r>
              <a:rPr lang="en-US" altLang="zh-CN" dirty="0">
                <a:solidFill>
                  <a:srgbClr val="000000"/>
                </a:solidFill>
                <a:latin typeface="Aptos"/>
                <a:ea typeface="宋体" panose="02010600030101010101" pitchFamily="2" charset="-122"/>
              </a:rPr>
              <a:t> 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ptos"/>
                <a:ea typeface="宋体" panose="02010600030101010101" pitchFamily="2" charset="-122"/>
              </a:rPr>
              <a:t>        square lattice because the single frustrating bond makes it a close relative of the 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ptos"/>
                <a:ea typeface="宋体" panose="02010600030101010101" pitchFamily="2" charset="-122"/>
              </a:rPr>
              <a:t>        J_1-J_2 square-lattice model. 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AA7F75-0C8C-4C57-B93A-FD2856613832}"/>
              </a:ext>
            </a:extLst>
          </p:cNvPr>
          <p:cNvSpPr txBox="1"/>
          <p:nvPr/>
        </p:nvSpPr>
        <p:spPr>
          <a:xfrm>
            <a:off x="797365" y="1219741"/>
            <a:ext cx="3576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Suggestions from Bruce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6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06241" y="2247900"/>
            <a:ext cx="7637859" cy="16002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>
                <a:solidFill>
                  <a:srgbClr val="FFFFCC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Thanks!</a:t>
            </a:r>
            <a:r>
              <a:rPr lang="zh-CN" altLang="en-US" sz="4400" dirty="0">
                <a:solidFill>
                  <a:srgbClr val="FFFFCC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 </a:t>
            </a:r>
            <a:endParaRPr lang="zh-TW" altLang="en-US" sz="4400" dirty="0">
              <a:solidFill>
                <a:srgbClr val="FFFFCC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3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18672</TotalTime>
  <Words>432</Words>
  <Application>Microsoft Office PowerPoint</Application>
  <PresentationFormat>宽屏</PresentationFormat>
  <Paragraphs>46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Aptos</vt:lpstr>
      <vt:lpstr>新細明體</vt:lpstr>
      <vt:lpstr>等线</vt:lpstr>
      <vt:lpstr>等线 Light</vt:lpstr>
      <vt:lpstr>宋体</vt:lpstr>
      <vt:lpstr>Arial</vt:lpstr>
      <vt:lpstr>Cambria Math</vt:lpstr>
      <vt:lpstr>Century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K</dc:creator>
  <cp:lastModifiedBy>K W</cp:lastModifiedBy>
  <cp:revision>507</cp:revision>
  <cp:lastPrinted>2021-07-20T08:46:57Z</cp:lastPrinted>
  <dcterms:created xsi:type="dcterms:W3CDTF">2019-05-14T09:40:01Z</dcterms:created>
  <dcterms:modified xsi:type="dcterms:W3CDTF">2024-03-05T09:18:26Z</dcterms:modified>
</cp:coreProperties>
</file>