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C3E-1151-D6E0-E615-B40E1F98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AEEA1-DFE8-512C-8D99-63321507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A878-50D0-71BA-4DAF-8B3D3CE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6EB3-26E1-4748-B0B5-32E6CBDF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EDAC-335F-86E5-F7AA-49D312E4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CC8A-1981-4BD0-1123-49E118C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FE0F-3823-9E2D-B3A0-E6F13C6B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BE87-DB28-B896-D6A3-B269AB2C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B95F-22EE-7340-5E94-9C071681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6D05-10D3-FB2C-2950-F85301B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4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EC103-4EA8-84EA-8399-E7C6A0C37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7C52-3065-2981-9A53-1E24D66E4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7CAB-B2E1-E840-67ED-5234DC48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437E-2AE1-B2DB-D072-92B8F2D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7A16-7825-5B95-99B7-CFE737F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2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2E7D-4D67-44C5-9334-3827D4D1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281F-9A2E-9D0B-3A14-392DC741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F757-4C56-6BFB-1BEE-5E2DA78B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A59-4EF4-0342-3D72-208D6BF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4F6B-0B93-4012-7F9B-C1F8EBA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5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130-6ED1-BE9C-2BB8-9B40461D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9EC54-A5E1-CA7E-08DC-B05149D6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0A36-6C2F-7ACB-3F37-CFEC636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E7A8-0407-A111-9FD3-E68D8F9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8288-754E-F821-9FF2-DF5E25F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5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C02-4E79-0E2A-EE6F-7EFC321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C164-02C4-CAC2-D605-08907F33D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A051-E298-EA1C-AC9B-819377F8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9D26D-A20F-8B2E-2E25-5D437321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C5A2-0FAC-AC59-7CC8-8E0B1881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F043-974E-86D9-A418-BF1EBB2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2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C4B0-57C0-993C-6259-9213893F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5E7D-9049-CB61-E418-7F08C8FB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B3EA-371D-74E6-FA76-7A2E8BA4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C0A6A-8EDA-6BCF-928B-47BAFADD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9C213-C982-E95C-C079-920D0324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B760A-A9AB-37A5-F60A-058E02CC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069AE-3E88-8FA2-C373-CB89BE25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ADF2B-47A3-85DC-4C6B-8012D4D1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0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F17B-258F-1BCE-4D40-F614BB03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D28A6-90A5-7BD7-74D4-71CB47B7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EBC3-83D5-DEEB-F9B6-C2AC346F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8C2C3-F31F-97E3-AEFA-9B586E60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D3D63-317C-2668-683A-29C27F64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25103-FE8A-ED61-13B0-F12F6992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9853-1BC5-4D48-F25D-48663A4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6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DDC-892C-077F-6B18-0A339DB2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1761-8419-0938-D6A2-A0A42B30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AB7D-355A-DD74-8D70-22460FB1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7B39-CB7D-0D50-146C-C4FF9804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FCCF-3A58-432D-393C-2A792AC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E8AF-F5E3-DDA5-3F71-B4347B35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10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5C33-DD6D-BB9B-4C55-992A3734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4E2AC-C6BC-EEFB-B709-D195C973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90C8B-9B3C-70D7-7771-3FA3788E2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BD14-C249-1B4E-66BE-4C64293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B9D5-14B7-4C15-F1A5-346A2CB6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27F3-3A12-AE0A-B89F-F9FC0F95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39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791E5-F38E-72DD-9ED5-C2D58000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6CC1-AD0F-99EB-ABB6-B5E92DAE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7027-84F8-9D31-A1B1-A41CC2AA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3CB7-7213-476E-ABED-5BB0F7894B60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81F6-5119-115D-364E-E9B0D96B3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CFEA-DF87-9E78-5DC1-B4637EF10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96FE-82C7-4D9F-A326-5ABE1066A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7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5A75C-2A41-60E6-AC26-87742508D80A}"/>
              </a:ext>
            </a:extLst>
          </p:cNvPr>
          <p:cNvSpPr txBox="1"/>
          <p:nvPr/>
        </p:nvSpPr>
        <p:spPr>
          <a:xfrm>
            <a:off x="238538" y="198781"/>
            <a:ext cx="571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Buat</a:t>
            </a:r>
            <a:r>
              <a:rPr lang="en-US" sz="2400" dirty="0"/>
              <a:t> Database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b="1" dirty="0" err="1"/>
              <a:t>db_perbankan</a:t>
            </a:r>
            <a:endParaRPr lang="en-ID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13B55-29DA-8959-5694-19C57D82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5" t="31489" r="24783" b="28685"/>
          <a:stretch/>
        </p:blipFill>
        <p:spPr>
          <a:xfrm>
            <a:off x="238538" y="699052"/>
            <a:ext cx="4850295" cy="272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946F1-DD3B-5443-4825-8180C09C0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4" t="17182" r="24674" b="19986"/>
          <a:stretch/>
        </p:blipFill>
        <p:spPr>
          <a:xfrm>
            <a:off x="7755846" y="2879035"/>
            <a:ext cx="4436154" cy="3939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CCECE-E662-C4D8-CE66-AE06A9429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8" t="20082" r="37825" b="45892"/>
          <a:stretch/>
        </p:blipFill>
        <p:spPr>
          <a:xfrm>
            <a:off x="4750914" y="699052"/>
            <a:ext cx="3286539" cy="233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39DE3A-5BC5-9833-181F-BBABAFB319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6" t="40382" r="15000" b="10174"/>
          <a:stretch/>
        </p:blipFill>
        <p:spPr>
          <a:xfrm>
            <a:off x="443958" y="3429000"/>
            <a:ext cx="5950226" cy="338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9B7C7-14D1-3F24-47B0-FE2705D287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2" t="16216" r="44185" b="61745"/>
          <a:stretch/>
        </p:blipFill>
        <p:spPr>
          <a:xfrm>
            <a:off x="7248954" y="1308651"/>
            <a:ext cx="2352255" cy="15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yahya</dc:creator>
  <cp:lastModifiedBy>muhammad yahya</cp:lastModifiedBy>
  <cp:revision>1</cp:revision>
  <dcterms:created xsi:type="dcterms:W3CDTF">2023-02-17T02:05:55Z</dcterms:created>
  <dcterms:modified xsi:type="dcterms:W3CDTF">2023-02-17T02:05:55Z</dcterms:modified>
</cp:coreProperties>
</file>