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433" autoAdjust="0"/>
  </p:normalViewPr>
  <p:slideViewPr>
    <p:cSldViewPr>
      <p:cViewPr varScale="1">
        <p:scale>
          <a:sx n="111" d="100"/>
          <a:sy n="111" d="100"/>
        </p:scale>
        <p:origin x="-24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CB692-1D6E-4C5F-8CBF-1BAF17273061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0588-700C-4680-9ADA-39CA22AF4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2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E0588-700C-4680-9ADA-39CA22AF42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E0588-700C-4680-9ADA-39CA22AF42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1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j-ea"/>
                <a:ea typeface="+mj-ea"/>
              </a:rPr>
              <a:t>2018</a:t>
            </a:r>
            <a:r>
              <a:rPr lang="zh-CN" altLang="en-US" b="1" dirty="0">
                <a:latin typeface="+mj-ea"/>
                <a:ea typeface="+mj-ea"/>
              </a:rPr>
              <a:t>技术</a:t>
            </a:r>
            <a:r>
              <a:rPr lang="zh-CN" altLang="en-US" b="1" dirty="0" smtClean="0">
                <a:latin typeface="+mj-ea"/>
                <a:ea typeface="+mj-ea"/>
              </a:rPr>
              <a:t>分享</a:t>
            </a:r>
            <a:r>
              <a:rPr lang="en-US" altLang="zh-CN" b="1" dirty="0" smtClean="0">
                <a:latin typeface="+mj-ea"/>
                <a:ea typeface="+mj-ea"/>
              </a:rPr>
              <a:t>2018-8-29</a:t>
            </a:r>
            <a:r>
              <a:rPr lang="zh-CN" altLang="en-US" b="1" dirty="0" smtClean="0">
                <a:latin typeface="+mj-ea"/>
                <a:ea typeface="+mj-ea"/>
              </a:rPr>
              <a:t>康彦飞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zh-CN" altLang="en-US" dirty="0" smtClean="0"/>
              <a:t>服务注册与发现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849" y="60248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+mj-ea"/>
              </a:rPr>
              <a:t>结构图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18974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442738" y="2644196"/>
            <a:ext cx="6489169" cy="2933202"/>
            <a:chOff x="1442738" y="2644196"/>
            <a:chExt cx="6489169" cy="2933202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2987825" y="3212976"/>
              <a:ext cx="864095" cy="1872208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3482390" y="2644196"/>
              <a:ext cx="1944216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Registry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87691" y="5145350"/>
              <a:ext cx="194421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Provider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42738" y="5144553"/>
              <a:ext cx="194421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Consumer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5259162" y="3170248"/>
              <a:ext cx="1296144" cy="1974305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987691" y="3839674"/>
              <a:ext cx="1044116" cy="339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1. register</a:t>
              </a:r>
              <a:endParaRPr lang="zh-CN" altLang="en-US" sz="1400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2638028" y="3170246"/>
              <a:ext cx="964950" cy="1974308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1992256" y="3827449"/>
              <a:ext cx="1291545" cy="339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2. s</a:t>
              </a:r>
              <a:r>
                <a:rPr lang="en-US" altLang="zh-CN" sz="1400" b="1" dirty="0" smtClean="0"/>
                <a:t>ubscribe</a:t>
              </a:r>
              <a:endParaRPr lang="zh-CN" altLang="en-US" sz="1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86954" y="3943157"/>
              <a:ext cx="973765" cy="339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3</a:t>
              </a:r>
              <a:r>
                <a:rPr lang="en-US" altLang="zh-CN" sz="1400" dirty="0" smtClean="0"/>
                <a:t>. </a:t>
              </a:r>
              <a:r>
                <a:rPr lang="en-US" altLang="zh-CN" sz="1400" b="1" dirty="0"/>
                <a:t>notify</a:t>
              </a:r>
              <a:endParaRPr lang="zh-CN" altLang="en-US" sz="1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3436206" y="5402494"/>
              <a:ext cx="252028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107034" y="4975809"/>
              <a:ext cx="973765" cy="339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4</a:t>
              </a:r>
              <a:r>
                <a:rPr lang="en-US" altLang="zh-CN" sz="1400" dirty="0" smtClean="0"/>
                <a:t>. </a:t>
              </a:r>
              <a:r>
                <a:rPr lang="en-US" altLang="zh-CN" sz="1400" b="1" dirty="0"/>
                <a:t>invoke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7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端代码结构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86932" y="2276872"/>
            <a:ext cx="6400800" cy="347472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com.kyf.server</a:t>
            </a:r>
            <a:r>
              <a:rPr lang="en-US" altLang="zh-CN" dirty="0" smtClean="0">
                <a:latin typeface="+mj-ea"/>
                <a:ea typeface="+mj-ea"/>
              </a:rPr>
              <a:t>              </a:t>
            </a:r>
            <a:r>
              <a:rPr lang="zh-CN" altLang="en-US" dirty="0" smtClean="0">
                <a:latin typeface="+mj-ea"/>
                <a:ea typeface="+mj-ea"/>
              </a:rPr>
              <a:t>项目包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dirty="0" err="1" smtClean="0">
                <a:latin typeface="+mj-ea"/>
                <a:ea typeface="+mj-ea"/>
              </a:rPr>
              <a:t>ServerBootStrap</a:t>
            </a:r>
            <a:r>
              <a:rPr lang="en-US" altLang="zh-CN" dirty="0" smtClean="0">
                <a:latin typeface="+mj-ea"/>
                <a:ea typeface="+mj-ea"/>
              </a:rPr>
              <a:t>          </a:t>
            </a:r>
            <a:r>
              <a:rPr lang="zh-CN" altLang="en-US" dirty="0" smtClean="0">
                <a:latin typeface="+mj-ea"/>
                <a:ea typeface="+mj-ea"/>
              </a:rPr>
              <a:t>程序启动类</a:t>
            </a:r>
            <a:endParaRPr lang="en-US" altLang="zh-CN" dirty="0" smtClean="0">
              <a:latin typeface="+mj-ea"/>
              <a:ea typeface="+mj-ea"/>
            </a:endParaRPr>
          </a:p>
          <a:p>
            <a:pPr marL="365760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err="1" smtClean="0">
                <a:latin typeface="+mj-ea"/>
                <a:ea typeface="+mj-ea"/>
              </a:rPr>
              <a:t>com.kyf.server.utils</a:t>
            </a:r>
            <a:r>
              <a:rPr lang="en-US" altLang="zh-CN" dirty="0" smtClean="0">
                <a:latin typeface="+mj-ea"/>
                <a:ea typeface="+mj-ea"/>
              </a:rPr>
              <a:t>      </a:t>
            </a:r>
            <a:r>
              <a:rPr lang="zh-CN" altLang="en-US" dirty="0" smtClean="0">
                <a:latin typeface="+mj-ea"/>
                <a:ea typeface="+mj-ea"/>
              </a:rPr>
              <a:t>工具类包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 err="1" smtClean="0">
                <a:latin typeface="+mj-ea"/>
                <a:ea typeface="+mj-ea"/>
              </a:rPr>
              <a:t>ServerInterface</a:t>
            </a:r>
            <a:r>
              <a:rPr lang="en-US" altLang="zh-CN" dirty="0" smtClean="0">
                <a:latin typeface="+mj-ea"/>
                <a:ea typeface="+mj-ea"/>
              </a:rPr>
              <a:t>	  </a:t>
            </a:r>
            <a:r>
              <a:rPr lang="zh-CN" altLang="en-US" dirty="0" smtClean="0">
                <a:latin typeface="+mj-ea"/>
                <a:ea typeface="+mj-ea"/>
              </a:rPr>
              <a:t>开放服务接口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dirty="0" err="1" smtClean="0">
                <a:latin typeface="+mj-ea"/>
                <a:ea typeface="+mj-ea"/>
              </a:rPr>
              <a:t>ServerInterfaceUtil</a:t>
            </a:r>
            <a:r>
              <a:rPr lang="en-US" altLang="zh-CN" dirty="0" smtClean="0">
                <a:latin typeface="+mj-ea"/>
                <a:ea typeface="+mj-ea"/>
              </a:rPr>
              <a:t>       </a:t>
            </a:r>
            <a:r>
              <a:rPr lang="zh-CN" altLang="en-US" dirty="0" smtClean="0">
                <a:latin typeface="+mj-ea"/>
                <a:ea typeface="+mj-ea"/>
              </a:rPr>
              <a:t>启动服务工具类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dirty="0" err="1" smtClean="0">
                <a:latin typeface="+mj-ea"/>
                <a:ea typeface="+mj-ea"/>
              </a:rPr>
              <a:t>ZooKeeperUtils</a:t>
            </a:r>
            <a:r>
              <a:rPr lang="en-US" altLang="zh-CN" dirty="0" smtClean="0">
                <a:latin typeface="+mj-ea"/>
                <a:ea typeface="+mj-ea"/>
              </a:rPr>
              <a:t>	  </a:t>
            </a:r>
            <a:r>
              <a:rPr lang="zh-CN" altLang="en-US" dirty="0" smtClean="0">
                <a:latin typeface="+mj-ea"/>
                <a:ea typeface="+mj-ea"/>
              </a:rPr>
              <a:t>连接注册中心工具类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1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zh-CN" altLang="en-US" dirty="0"/>
              <a:t>代码结构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64716" y="1337128"/>
            <a:ext cx="64008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com.kyf.client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项目包</a:t>
            </a:r>
            <a:endParaRPr lang="en-US" altLang="zh-CN" dirty="0"/>
          </a:p>
          <a:p>
            <a:pPr lvl="1"/>
            <a:r>
              <a:rPr lang="en-US" altLang="zh-CN" dirty="0" err="1"/>
              <a:t>ClientBootStrap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程序启动类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com.kyf.client.utils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工具</a:t>
            </a:r>
            <a:r>
              <a:rPr lang="zh-CN" altLang="en-US" dirty="0"/>
              <a:t>类包</a:t>
            </a:r>
            <a:endParaRPr lang="en-US" altLang="zh-CN" dirty="0"/>
          </a:p>
          <a:p>
            <a:pPr lvl="1"/>
            <a:r>
              <a:rPr lang="en-US" altLang="zh-CN" dirty="0" err="1" smtClean="0"/>
              <a:t>HttpClientUtil</a:t>
            </a:r>
            <a:r>
              <a:rPr lang="en-US" altLang="zh-CN" dirty="0" smtClean="0"/>
              <a:t>  	 HTTP</a:t>
            </a:r>
            <a:r>
              <a:rPr lang="zh-CN" altLang="en-US" dirty="0" smtClean="0"/>
              <a:t>请求工具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 err="1"/>
              <a:t>ZooKeeperUtils</a:t>
            </a:r>
            <a:r>
              <a:rPr lang="en-US" altLang="zh-CN" dirty="0"/>
              <a:t>	 </a:t>
            </a:r>
            <a:r>
              <a:rPr lang="zh-CN" altLang="en-US" dirty="0" smtClean="0"/>
              <a:t>连接</a:t>
            </a:r>
            <a:r>
              <a:rPr lang="zh-CN" altLang="en-US" dirty="0"/>
              <a:t>注册中心工具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com.kyf.client.server</a:t>
            </a:r>
            <a:r>
              <a:rPr lang="en-US" altLang="zh-CN" dirty="0"/>
              <a:t> </a:t>
            </a:r>
            <a:r>
              <a:rPr lang="zh-CN" altLang="en-US" dirty="0" smtClean="0"/>
              <a:t>服务包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ServerList</a:t>
            </a:r>
            <a:r>
              <a:rPr lang="en-US" altLang="zh-CN" dirty="0" smtClean="0"/>
              <a:t>		 </a:t>
            </a:r>
            <a:r>
              <a:rPr lang="zh-CN" altLang="en-US" dirty="0" smtClean="0"/>
              <a:t>服务列表类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com.kyf.client.error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异常包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TimeOutException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自定义超时异常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com.kyf.client.entiy</a:t>
            </a:r>
            <a:r>
              <a:rPr lang="en-US" altLang="zh-CN" dirty="0" smtClean="0"/>
              <a:t>	 </a:t>
            </a:r>
            <a:r>
              <a:rPr lang="zh-CN" altLang="en-US" dirty="0" smtClean="0"/>
              <a:t>实体目录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ServerEntiy</a:t>
            </a:r>
            <a:r>
              <a:rPr lang="en-US" altLang="zh-CN" dirty="0" smtClean="0"/>
              <a:t>		  </a:t>
            </a:r>
            <a:r>
              <a:rPr lang="zh-CN" altLang="en-US" dirty="0" smtClean="0"/>
              <a:t>服务实体类</a:t>
            </a:r>
            <a:r>
              <a:rPr lang="en-US" altLang="zh-CN" dirty="0" smtClean="0"/>
              <a:t> 	 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6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</TotalTime>
  <Words>60</Words>
  <Application>Microsoft Office PowerPoint</Application>
  <PresentationFormat>全屏显示(4:3)</PresentationFormat>
  <Paragraphs>63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气流</vt:lpstr>
      <vt:lpstr>服务注册与发现</vt:lpstr>
      <vt:lpstr>结构图</vt:lpstr>
      <vt:lpstr>Server端代码结构</vt:lpstr>
      <vt:lpstr>client端代码结构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服务注册与发现</dc:title>
  <cp:lastModifiedBy>康彦飞</cp:lastModifiedBy>
  <cp:revision>49</cp:revision>
  <dcterms:modified xsi:type="dcterms:W3CDTF">2018-08-29T09:03:45Z</dcterms:modified>
</cp:coreProperties>
</file>