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70" r:id="rId4"/>
    <p:sldId id="265" r:id="rId5"/>
    <p:sldId id="266" r:id="rId6"/>
    <p:sldId id="281" r:id="rId7"/>
    <p:sldId id="267" r:id="rId8"/>
    <p:sldId id="271" r:id="rId9"/>
    <p:sldId id="273" r:id="rId10"/>
    <p:sldId id="272" r:id="rId11"/>
    <p:sldId id="288" r:id="rId12"/>
    <p:sldId id="275" r:id="rId13"/>
    <p:sldId id="284" r:id="rId14"/>
    <p:sldId id="285" r:id="rId15"/>
    <p:sldId id="286" r:id="rId16"/>
    <p:sldId id="287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5C803-0024-4FC7-A442-327A72FEB7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E9CE40-8210-4618-9FDC-328EFECEAE84}">
      <dgm:prSet phldrT="[文本]"/>
      <dgm:spPr/>
      <dgm:t>
        <a:bodyPr/>
        <a:lstStyle/>
        <a:p>
          <a:r>
            <a:rPr lang="zh-CN" altLang="en-US" dirty="0" smtClean="0"/>
            <a:t>系统方案</a:t>
          </a:r>
          <a:endParaRPr lang="zh-CN" altLang="en-US" dirty="0"/>
        </a:p>
      </dgm:t>
    </dgm:pt>
    <dgm:pt modelId="{14154075-A941-469B-8DA7-6999183A406B}" type="parTrans" cxnId="{6D7551B5-7B06-483C-9F12-99EB1FAFDB09}">
      <dgm:prSet/>
      <dgm:spPr/>
      <dgm:t>
        <a:bodyPr/>
        <a:lstStyle/>
        <a:p>
          <a:endParaRPr lang="zh-CN" altLang="en-US"/>
        </a:p>
      </dgm:t>
    </dgm:pt>
    <dgm:pt modelId="{0964FFFA-5893-4F15-876A-A3FC36B3BCED}" type="sibTrans" cxnId="{6D7551B5-7B06-483C-9F12-99EB1FAFDB09}">
      <dgm:prSet/>
      <dgm:spPr/>
      <dgm:t>
        <a:bodyPr/>
        <a:lstStyle/>
        <a:p>
          <a:endParaRPr lang="zh-CN" altLang="en-US"/>
        </a:p>
      </dgm:t>
    </dgm:pt>
    <dgm:pt modelId="{8D902516-FDB5-4EC1-889E-EE6D25B23EBD}">
      <dgm:prSet phldrT="[文本]"/>
      <dgm:spPr/>
      <dgm:t>
        <a:bodyPr/>
        <a:lstStyle/>
        <a:p>
          <a:r>
            <a:rPr lang="zh-CN" altLang="en-US" dirty="0" smtClean="0"/>
            <a:t>管理模块</a:t>
          </a:r>
          <a:endParaRPr lang="zh-CN" altLang="en-US" dirty="0"/>
        </a:p>
      </dgm:t>
    </dgm:pt>
    <dgm:pt modelId="{C5297594-5E9E-4EEA-960D-EF5C0A4FAFD0}" type="parTrans" cxnId="{062ED61B-B058-4B6C-8256-497DA0A00097}">
      <dgm:prSet/>
      <dgm:spPr/>
      <dgm:t>
        <a:bodyPr/>
        <a:lstStyle/>
        <a:p>
          <a:endParaRPr lang="zh-CN" altLang="en-US"/>
        </a:p>
      </dgm:t>
    </dgm:pt>
    <dgm:pt modelId="{3859DB3D-E90D-489C-9E47-A953989C43B6}" type="sibTrans" cxnId="{062ED61B-B058-4B6C-8256-497DA0A00097}">
      <dgm:prSet/>
      <dgm:spPr/>
      <dgm:t>
        <a:bodyPr/>
        <a:lstStyle/>
        <a:p>
          <a:endParaRPr lang="zh-CN" altLang="en-US"/>
        </a:p>
      </dgm:t>
    </dgm:pt>
    <dgm:pt modelId="{8C07F7F7-233D-423B-96A3-6511A85E12F5}">
      <dgm:prSet phldrT="[文本]"/>
      <dgm:spPr/>
      <dgm:t>
        <a:bodyPr/>
        <a:lstStyle/>
        <a:p>
          <a:r>
            <a:rPr lang="zh-CN" altLang="en-US" dirty="0" smtClean="0"/>
            <a:t>容器模块</a:t>
          </a:r>
          <a:endParaRPr lang="zh-CN" altLang="en-US" dirty="0"/>
        </a:p>
      </dgm:t>
    </dgm:pt>
    <dgm:pt modelId="{21DB511E-7DB6-49CE-87B6-5E6206C6968E}" type="parTrans" cxnId="{8F7FA84E-2E01-4003-B037-654CC277C551}">
      <dgm:prSet/>
      <dgm:spPr/>
      <dgm:t>
        <a:bodyPr/>
        <a:lstStyle/>
        <a:p>
          <a:endParaRPr lang="zh-CN" altLang="en-US"/>
        </a:p>
      </dgm:t>
    </dgm:pt>
    <dgm:pt modelId="{D00874F5-4F26-4230-94E7-B03967C7492A}" type="sibTrans" cxnId="{8F7FA84E-2E01-4003-B037-654CC277C551}">
      <dgm:prSet/>
      <dgm:spPr/>
      <dgm:t>
        <a:bodyPr/>
        <a:lstStyle/>
        <a:p>
          <a:endParaRPr lang="zh-CN" altLang="en-US"/>
        </a:p>
      </dgm:t>
    </dgm:pt>
    <dgm:pt modelId="{F30E4BCF-02B3-4787-BD89-6E033604AD14}">
      <dgm:prSet phldrT="[文本]"/>
      <dgm:spPr/>
      <dgm:t>
        <a:bodyPr/>
        <a:lstStyle/>
        <a:p>
          <a:r>
            <a:rPr lang="zh-CN" altLang="en-US" dirty="0" smtClean="0"/>
            <a:t>调度模块</a:t>
          </a:r>
          <a:endParaRPr lang="zh-CN" altLang="en-US" dirty="0"/>
        </a:p>
      </dgm:t>
    </dgm:pt>
    <dgm:pt modelId="{CD91DD2F-AFD4-4305-A20D-00246B562A52}" type="parTrans" cxnId="{3BE52D6B-99ED-48C0-8B2A-4860351895D4}">
      <dgm:prSet/>
      <dgm:spPr/>
      <dgm:t>
        <a:bodyPr/>
        <a:lstStyle/>
        <a:p>
          <a:endParaRPr lang="zh-CN" altLang="en-US"/>
        </a:p>
      </dgm:t>
    </dgm:pt>
    <dgm:pt modelId="{0D636079-0AF6-416D-A8EB-694BABEB2B77}" type="sibTrans" cxnId="{3BE52D6B-99ED-48C0-8B2A-4860351895D4}">
      <dgm:prSet/>
      <dgm:spPr/>
      <dgm:t>
        <a:bodyPr/>
        <a:lstStyle/>
        <a:p>
          <a:endParaRPr lang="zh-CN" altLang="en-US"/>
        </a:p>
      </dgm:t>
    </dgm:pt>
    <dgm:pt modelId="{D9DE2DE0-97C3-4D81-8429-0A08AA78656F}" type="pres">
      <dgm:prSet presAssocID="{4E55C803-0024-4FC7-A442-327A72FEB7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9A8DED-A13A-491D-A834-5B70B461478B}" type="pres">
      <dgm:prSet presAssocID="{B6E9CE40-8210-4618-9FDC-328EFECEAE84}" presName="hierRoot1" presStyleCnt="0">
        <dgm:presLayoutVars>
          <dgm:hierBranch val="init"/>
        </dgm:presLayoutVars>
      </dgm:prSet>
      <dgm:spPr/>
    </dgm:pt>
    <dgm:pt modelId="{200CC864-F7A2-48C6-B6C3-5C3D79C0FDF8}" type="pres">
      <dgm:prSet presAssocID="{B6E9CE40-8210-4618-9FDC-328EFECEAE84}" presName="rootComposite1" presStyleCnt="0"/>
      <dgm:spPr/>
    </dgm:pt>
    <dgm:pt modelId="{5E3BAA7D-DF20-4F33-8D98-157B9BD1BBF1}" type="pres">
      <dgm:prSet presAssocID="{B6E9CE40-8210-4618-9FDC-328EFECEAE84}" presName="rootText1" presStyleLbl="node0" presStyleIdx="0" presStyleCnt="1">
        <dgm:presLayoutVars>
          <dgm:chPref val="3"/>
        </dgm:presLayoutVars>
      </dgm:prSet>
      <dgm:spPr/>
    </dgm:pt>
    <dgm:pt modelId="{8BB2EE58-69E3-4962-952E-2318C8AC2D6E}" type="pres">
      <dgm:prSet presAssocID="{B6E9CE40-8210-4618-9FDC-328EFECEAE84}" presName="rootConnector1" presStyleLbl="node1" presStyleIdx="0" presStyleCnt="0"/>
      <dgm:spPr/>
    </dgm:pt>
    <dgm:pt modelId="{D6EC8D47-ECD3-4ED0-AA1E-DB8F5321E315}" type="pres">
      <dgm:prSet presAssocID="{B6E9CE40-8210-4618-9FDC-328EFECEAE84}" presName="hierChild2" presStyleCnt="0"/>
      <dgm:spPr/>
    </dgm:pt>
    <dgm:pt modelId="{F800DED3-CA56-481F-9EBD-310F79C76461}" type="pres">
      <dgm:prSet presAssocID="{C5297594-5E9E-4EEA-960D-EF5C0A4FAFD0}" presName="Name37" presStyleLbl="parChTrans1D2" presStyleIdx="0" presStyleCnt="3"/>
      <dgm:spPr/>
    </dgm:pt>
    <dgm:pt modelId="{080387BF-A94F-47CD-8F83-E06BC5A6CC55}" type="pres">
      <dgm:prSet presAssocID="{8D902516-FDB5-4EC1-889E-EE6D25B23EBD}" presName="hierRoot2" presStyleCnt="0">
        <dgm:presLayoutVars>
          <dgm:hierBranch val="init"/>
        </dgm:presLayoutVars>
      </dgm:prSet>
      <dgm:spPr/>
    </dgm:pt>
    <dgm:pt modelId="{03A0612E-023F-4CBC-A834-6BA69E058068}" type="pres">
      <dgm:prSet presAssocID="{8D902516-FDB5-4EC1-889E-EE6D25B23EBD}" presName="rootComposite" presStyleCnt="0"/>
      <dgm:spPr/>
    </dgm:pt>
    <dgm:pt modelId="{A87F71B4-5143-4CD5-9DFF-C5D0FAD6404E}" type="pres">
      <dgm:prSet presAssocID="{8D902516-FDB5-4EC1-889E-EE6D25B23EB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A83FF9-C84D-4F5B-B010-973BFCE26ECA}" type="pres">
      <dgm:prSet presAssocID="{8D902516-FDB5-4EC1-889E-EE6D25B23EBD}" presName="rootConnector" presStyleLbl="node2" presStyleIdx="0" presStyleCnt="3"/>
      <dgm:spPr/>
    </dgm:pt>
    <dgm:pt modelId="{A4BFC471-B019-409E-8200-26F0C18B8E96}" type="pres">
      <dgm:prSet presAssocID="{8D902516-FDB5-4EC1-889E-EE6D25B23EBD}" presName="hierChild4" presStyleCnt="0"/>
      <dgm:spPr/>
    </dgm:pt>
    <dgm:pt modelId="{F3072676-540D-40CC-8615-B8D7C1EAD364}" type="pres">
      <dgm:prSet presAssocID="{8D902516-FDB5-4EC1-889E-EE6D25B23EBD}" presName="hierChild5" presStyleCnt="0"/>
      <dgm:spPr/>
    </dgm:pt>
    <dgm:pt modelId="{72264DC6-E3E7-4DD0-9D3B-FDA8AFAEFC24}" type="pres">
      <dgm:prSet presAssocID="{21DB511E-7DB6-49CE-87B6-5E6206C6968E}" presName="Name37" presStyleLbl="parChTrans1D2" presStyleIdx="1" presStyleCnt="3"/>
      <dgm:spPr/>
    </dgm:pt>
    <dgm:pt modelId="{409C20E6-D60A-457B-993F-71B686876AD0}" type="pres">
      <dgm:prSet presAssocID="{8C07F7F7-233D-423B-96A3-6511A85E12F5}" presName="hierRoot2" presStyleCnt="0">
        <dgm:presLayoutVars>
          <dgm:hierBranch val="init"/>
        </dgm:presLayoutVars>
      </dgm:prSet>
      <dgm:spPr/>
    </dgm:pt>
    <dgm:pt modelId="{C9FB0842-6BB9-4BBF-84B3-8198CEA7B98C}" type="pres">
      <dgm:prSet presAssocID="{8C07F7F7-233D-423B-96A3-6511A85E12F5}" presName="rootComposite" presStyleCnt="0"/>
      <dgm:spPr/>
    </dgm:pt>
    <dgm:pt modelId="{3FBB1BE8-862A-4874-8128-A2E66C4D3DE9}" type="pres">
      <dgm:prSet presAssocID="{8C07F7F7-233D-423B-96A3-6511A85E12F5}" presName="rootText" presStyleLbl="node2" presStyleIdx="1" presStyleCnt="3">
        <dgm:presLayoutVars>
          <dgm:chPref val="3"/>
        </dgm:presLayoutVars>
      </dgm:prSet>
      <dgm:spPr/>
    </dgm:pt>
    <dgm:pt modelId="{4D83D960-6068-4AC9-8739-8B31025155A7}" type="pres">
      <dgm:prSet presAssocID="{8C07F7F7-233D-423B-96A3-6511A85E12F5}" presName="rootConnector" presStyleLbl="node2" presStyleIdx="1" presStyleCnt="3"/>
      <dgm:spPr/>
    </dgm:pt>
    <dgm:pt modelId="{CB58EDA6-FE65-454D-82D2-547AD8A109A6}" type="pres">
      <dgm:prSet presAssocID="{8C07F7F7-233D-423B-96A3-6511A85E12F5}" presName="hierChild4" presStyleCnt="0"/>
      <dgm:spPr/>
    </dgm:pt>
    <dgm:pt modelId="{2955C89A-070D-42FC-B8BB-9045F3824C1C}" type="pres">
      <dgm:prSet presAssocID="{8C07F7F7-233D-423B-96A3-6511A85E12F5}" presName="hierChild5" presStyleCnt="0"/>
      <dgm:spPr/>
    </dgm:pt>
    <dgm:pt modelId="{A133478B-06F6-4E25-A39F-BD259D0ED9E5}" type="pres">
      <dgm:prSet presAssocID="{CD91DD2F-AFD4-4305-A20D-00246B562A52}" presName="Name37" presStyleLbl="parChTrans1D2" presStyleIdx="2" presStyleCnt="3"/>
      <dgm:spPr/>
    </dgm:pt>
    <dgm:pt modelId="{ED8DBEDC-E26A-4DFF-8C91-3F533B6B27A2}" type="pres">
      <dgm:prSet presAssocID="{F30E4BCF-02B3-4787-BD89-6E033604AD14}" presName="hierRoot2" presStyleCnt="0">
        <dgm:presLayoutVars>
          <dgm:hierBranch val="init"/>
        </dgm:presLayoutVars>
      </dgm:prSet>
      <dgm:spPr/>
    </dgm:pt>
    <dgm:pt modelId="{A6674C9D-89A2-420B-9FF9-2EA35828D8D8}" type="pres">
      <dgm:prSet presAssocID="{F30E4BCF-02B3-4787-BD89-6E033604AD14}" presName="rootComposite" presStyleCnt="0"/>
      <dgm:spPr/>
    </dgm:pt>
    <dgm:pt modelId="{DC1BABBA-9D16-4735-8114-F9695C34C41E}" type="pres">
      <dgm:prSet presAssocID="{F30E4BCF-02B3-4787-BD89-6E033604AD14}" presName="rootText" presStyleLbl="node2" presStyleIdx="2" presStyleCnt="3">
        <dgm:presLayoutVars>
          <dgm:chPref val="3"/>
        </dgm:presLayoutVars>
      </dgm:prSet>
      <dgm:spPr/>
    </dgm:pt>
    <dgm:pt modelId="{5D5D25D0-167F-4D47-9F12-AC5257707CF9}" type="pres">
      <dgm:prSet presAssocID="{F30E4BCF-02B3-4787-BD89-6E033604AD14}" presName="rootConnector" presStyleLbl="node2" presStyleIdx="2" presStyleCnt="3"/>
      <dgm:spPr/>
    </dgm:pt>
    <dgm:pt modelId="{B596ADC9-043D-4DD9-A529-4B9783ED26E5}" type="pres">
      <dgm:prSet presAssocID="{F30E4BCF-02B3-4787-BD89-6E033604AD14}" presName="hierChild4" presStyleCnt="0"/>
      <dgm:spPr/>
    </dgm:pt>
    <dgm:pt modelId="{1F283A37-F384-43C6-91D9-5D8C14C372B3}" type="pres">
      <dgm:prSet presAssocID="{F30E4BCF-02B3-4787-BD89-6E033604AD14}" presName="hierChild5" presStyleCnt="0"/>
      <dgm:spPr/>
    </dgm:pt>
    <dgm:pt modelId="{31DF833C-C758-42E2-B155-E20E5F287769}" type="pres">
      <dgm:prSet presAssocID="{B6E9CE40-8210-4618-9FDC-328EFECEAE84}" presName="hierChild3" presStyleCnt="0"/>
      <dgm:spPr/>
    </dgm:pt>
  </dgm:ptLst>
  <dgm:cxnLst>
    <dgm:cxn modelId="{3BE52D6B-99ED-48C0-8B2A-4860351895D4}" srcId="{B6E9CE40-8210-4618-9FDC-328EFECEAE84}" destId="{F30E4BCF-02B3-4787-BD89-6E033604AD14}" srcOrd="2" destOrd="0" parTransId="{CD91DD2F-AFD4-4305-A20D-00246B562A52}" sibTransId="{0D636079-0AF6-416D-A8EB-694BABEB2B77}"/>
    <dgm:cxn modelId="{7CEF1FCF-1418-46DA-91FD-3DB0EAB75900}" type="presOf" srcId="{4E55C803-0024-4FC7-A442-327A72FEB7DB}" destId="{D9DE2DE0-97C3-4D81-8429-0A08AA78656F}" srcOrd="0" destOrd="0" presId="urn:microsoft.com/office/officeart/2005/8/layout/orgChart1"/>
    <dgm:cxn modelId="{062ED61B-B058-4B6C-8256-497DA0A00097}" srcId="{B6E9CE40-8210-4618-9FDC-328EFECEAE84}" destId="{8D902516-FDB5-4EC1-889E-EE6D25B23EBD}" srcOrd="0" destOrd="0" parTransId="{C5297594-5E9E-4EEA-960D-EF5C0A4FAFD0}" sibTransId="{3859DB3D-E90D-489C-9E47-A953989C43B6}"/>
    <dgm:cxn modelId="{84D69F94-CDC7-46FC-BDE1-246BB26A01F9}" type="presOf" srcId="{B6E9CE40-8210-4618-9FDC-328EFECEAE84}" destId="{5E3BAA7D-DF20-4F33-8D98-157B9BD1BBF1}" srcOrd="0" destOrd="0" presId="urn:microsoft.com/office/officeart/2005/8/layout/orgChart1"/>
    <dgm:cxn modelId="{92161C22-2610-48B9-B6BD-ADFCABFC4A16}" type="presOf" srcId="{F30E4BCF-02B3-4787-BD89-6E033604AD14}" destId="{5D5D25D0-167F-4D47-9F12-AC5257707CF9}" srcOrd="1" destOrd="0" presId="urn:microsoft.com/office/officeart/2005/8/layout/orgChart1"/>
    <dgm:cxn modelId="{A7F6E100-0866-43DA-9009-88E5B7BA4715}" type="presOf" srcId="{8D902516-FDB5-4EC1-889E-EE6D25B23EBD}" destId="{A87F71B4-5143-4CD5-9DFF-C5D0FAD6404E}" srcOrd="0" destOrd="0" presId="urn:microsoft.com/office/officeart/2005/8/layout/orgChart1"/>
    <dgm:cxn modelId="{1AB02A91-6C1E-43CE-B74F-B22E0217D5FC}" type="presOf" srcId="{21DB511E-7DB6-49CE-87B6-5E6206C6968E}" destId="{72264DC6-E3E7-4DD0-9D3B-FDA8AFAEFC24}" srcOrd="0" destOrd="0" presId="urn:microsoft.com/office/officeart/2005/8/layout/orgChart1"/>
    <dgm:cxn modelId="{6D7551B5-7B06-483C-9F12-99EB1FAFDB09}" srcId="{4E55C803-0024-4FC7-A442-327A72FEB7DB}" destId="{B6E9CE40-8210-4618-9FDC-328EFECEAE84}" srcOrd="0" destOrd="0" parTransId="{14154075-A941-469B-8DA7-6999183A406B}" sibTransId="{0964FFFA-5893-4F15-876A-A3FC36B3BCED}"/>
    <dgm:cxn modelId="{3C12499F-FE2A-4677-8985-1C9EB4A5C210}" type="presOf" srcId="{F30E4BCF-02B3-4787-BD89-6E033604AD14}" destId="{DC1BABBA-9D16-4735-8114-F9695C34C41E}" srcOrd="0" destOrd="0" presId="urn:microsoft.com/office/officeart/2005/8/layout/orgChart1"/>
    <dgm:cxn modelId="{B1BFB3CF-C51F-42E2-BADD-5CD3BAE049BB}" type="presOf" srcId="{CD91DD2F-AFD4-4305-A20D-00246B562A52}" destId="{A133478B-06F6-4E25-A39F-BD259D0ED9E5}" srcOrd="0" destOrd="0" presId="urn:microsoft.com/office/officeart/2005/8/layout/orgChart1"/>
    <dgm:cxn modelId="{B93535E8-3914-4699-90C1-439BD6AE9293}" type="presOf" srcId="{B6E9CE40-8210-4618-9FDC-328EFECEAE84}" destId="{8BB2EE58-69E3-4962-952E-2318C8AC2D6E}" srcOrd="1" destOrd="0" presId="urn:microsoft.com/office/officeart/2005/8/layout/orgChart1"/>
    <dgm:cxn modelId="{D2CF0EDF-D7A7-4EBB-A3BF-48A7DC15452E}" type="presOf" srcId="{8C07F7F7-233D-423B-96A3-6511A85E12F5}" destId="{3FBB1BE8-862A-4874-8128-A2E66C4D3DE9}" srcOrd="0" destOrd="0" presId="urn:microsoft.com/office/officeart/2005/8/layout/orgChart1"/>
    <dgm:cxn modelId="{C63FF818-7111-4478-9C39-747C9789A0B7}" type="presOf" srcId="{C5297594-5E9E-4EEA-960D-EF5C0A4FAFD0}" destId="{F800DED3-CA56-481F-9EBD-310F79C76461}" srcOrd="0" destOrd="0" presId="urn:microsoft.com/office/officeart/2005/8/layout/orgChart1"/>
    <dgm:cxn modelId="{B15BFB4E-C0EA-4AB2-85C2-2941907F14A0}" type="presOf" srcId="{8C07F7F7-233D-423B-96A3-6511A85E12F5}" destId="{4D83D960-6068-4AC9-8739-8B31025155A7}" srcOrd="1" destOrd="0" presId="urn:microsoft.com/office/officeart/2005/8/layout/orgChart1"/>
    <dgm:cxn modelId="{DA8DE016-5653-43AB-B694-454C3D348C88}" type="presOf" srcId="{8D902516-FDB5-4EC1-889E-EE6D25B23EBD}" destId="{30A83FF9-C84D-4F5B-B010-973BFCE26ECA}" srcOrd="1" destOrd="0" presId="urn:microsoft.com/office/officeart/2005/8/layout/orgChart1"/>
    <dgm:cxn modelId="{8F7FA84E-2E01-4003-B037-654CC277C551}" srcId="{B6E9CE40-8210-4618-9FDC-328EFECEAE84}" destId="{8C07F7F7-233D-423B-96A3-6511A85E12F5}" srcOrd="1" destOrd="0" parTransId="{21DB511E-7DB6-49CE-87B6-5E6206C6968E}" sibTransId="{D00874F5-4F26-4230-94E7-B03967C7492A}"/>
    <dgm:cxn modelId="{7A4F898A-86C1-4BD1-ACBF-74D2575D0817}" type="presParOf" srcId="{D9DE2DE0-97C3-4D81-8429-0A08AA78656F}" destId="{DA9A8DED-A13A-491D-A834-5B70B461478B}" srcOrd="0" destOrd="0" presId="urn:microsoft.com/office/officeart/2005/8/layout/orgChart1"/>
    <dgm:cxn modelId="{F744B814-BEDA-46A6-ADA5-07DA5F33A142}" type="presParOf" srcId="{DA9A8DED-A13A-491D-A834-5B70B461478B}" destId="{200CC864-F7A2-48C6-B6C3-5C3D79C0FDF8}" srcOrd="0" destOrd="0" presId="urn:microsoft.com/office/officeart/2005/8/layout/orgChart1"/>
    <dgm:cxn modelId="{5B751C02-AE99-4838-8342-553A983075A3}" type="presParOf" srcId="{200CC864-F7A2-48C6-B6C3-5C3D79C0FDF8}" destId="{5E3BAA7D-DF20-4F33-8D98-157B9BD1BBF1}" srcOrd="0" destOrd="0" presId="urn:microsoft.com/office/officeart/2005/8/layout/orgChart1"/>
    <dgm:cxn modelId="{CB5A1936-9199-4117-9AD4-5D2868521562}" type="presParOf" srcId="{200CC864-F7A2-48C6-B6C3-5C3D79C0FDF8}" destId="{8BB2EE58-69E3-4962-952E-2318C8AC2D6E}" srcOrd="1" destOrd="0" presId="urn:microsoft.com/office/officeart/2005/8/layout/orgChart1"/>
    <dgm:cxn modelId="{078A098B-B35D-4853-8737-EED460E4D6CF}" type="presParOf" srcId="{DA9A8DED-A13A-491D-A834-5B70B461478B}" destId="{D6EC8D47-ECD3-4ED0-AA1E-DB8F5321E315}" srcOrd="1" destOrd="0" presId="urn:microsoft.com/office/officeart/2005/8/layout/orgChart1"/>
    <dgm:cxn modelId="{52039D49-21AD-4F11-A802-F2EBF7058E9D}" type="presParOf" srcId="{D6EC8D47-ECD3-4ED0-AA1E-DB8F5321E315}" destId="{F800DED3-CA56-481F-9EBD-310F79C76461}" srcOrd="0" destOrd="0" presId="urn:microsoft.com/office/officeart/2005/8/layout/orgChart1"/>
    <dgm:cxn modelId="{429EFE0D-995E-4E37-BFE6-41B3A53345CE}" type="presParOf" srcId="{D6EC8D47-ECD3-4ED0-AA1E-DB8F5321E315}" destId="{080387BF-A94F-47CD-8F83-E06BC5A6CC55}" srcOrd="1" destOrd="0" presId="urn:microsoft.com/office/officeart/2005/8/layout/orgChart1"/>
    <dgm:cxn modelId="{1DBCFBDD-62ED-4D2A-B687-91FA4196C05C}" type="presParOf" srcId="{080387BF-A94F-47CD-8F83-E06BC5A6CC55}" destId="{03A0612E-023F-4CBC-A834-6BA69E058068}" srcOrd="0" destOrd="0" presId="urn:microsoft.com/office/officeart/2005/8/layout/orgChart1"/>
    <dgm:cxn modelId="{F0182AEB-82EF-4D2F-ACE7-B24D701EDF45}" type="presParOf" srcId="{03A0612E-023F-4CBC-A834-6BA69E058068}" destId="{A87F71B4-5143-4CD5-9DFF-C5D0FAD6404E}" srcOrd="0" destOrd="0" presId="urn:microsoft.com/office/officeart/2005/8/layout/orgChart1"/>
    <dgm:cxn modelId="{FAC3C17A-AE76-4225-890F-BD60BEBE0C1F}" type="presParOf" srcId="{03A0612E-023F-4CBC-A834-6BA69E058068}" destId="{30A83FF9-C84D-4F5B-B010-973BFCE26ECA}" srcOrd="1" destOrd="0" presId="urn:microsoft.com/office/officeart/2005/8/layout/orgChart1"/>
    <dgm:cxn modelId="{86F01623-52DD-40DB-8CCB-05ABF3344E8A}" type="presParOf" srcId="{080387BF-A94F-47CD-8F83-E06BC5A6CC55}" destId="{A4BFC471-B019-409E-8200-26F0C18B8E96}" srcOrd="1" destOrd="0" presId="urn:microsoft.com/office/officeart/2005/8/layout/orgChart1"/>
    <dgm:cxn modelId="{896C27A5-FDB9-4715-BDED-7A1C2FD8C6A2}" type="presParOf" srcId="{080387BF-A94F-47CD-8F83-E06BC5A6CC55}" destId="{F3072676-540D-40CC-8615-B8D7C1EAD364}" srcOrd="2" destOrd="0" presId="urn:microsoft.com/office/officeart/2005/8/layout/orgChart1"/>
    <dgm:cxn modelId="{84EE5F04-B662-4500-8BD3-F0000C202E52}" type="presParOf" srcId="{D6EC8D47-ECD3-4ED0-AA1E-DB8F5321E315}" destId="{72264DC6-E3E7-4DD0-9D3B-FDA8AFAEFC24}" srcOrd="2" destOrd="0" presId="urn:microsoft.com/office/officeart/2005/8/layout/orgChart1"/>
    <dgm:cxn modelId="{EF6FD2C6-8064-4246-8793-E8DFCF50E8C3}" type="presParOf" srcId="{D6EC8D47-ECD3-4ED0-AA1E-DB8F5321E315}" destId="{409C20E6-D60A-457B-993F-71B686876AD0}" srcOrd="3" destOrd="0" presId="urn:microsoft.com/office/officeart/2005/8/layout/orgChart1"/>
    <dgm:cxn modelId="{1405BA05-6374-41A2-8B75-DC8DA6644BD3}" type="presParOf" srcId="{409C20E6-D60A-457B-993F-71B686876AD0}" destId="{C9FB0842-6BB9-4BBF-84B3-8198CEA7B98C}" srcOrd="0" destOrd="0" presId="urn:microsoft.com/office/officeart/2005/8/layout/orgChart1"/>
    <dgm:cxn modelId="{9A9BCA1E-19C2-45AD-9C2C-4DA5EA3E772B}" type="presParOf" srcId="{C9FB0842-6BB9-4BBF-84B3-8198CEA7B98C}" destId="{3FBB1BE8-862A-4874-8128-A2E66C4D3DE9}" srcOrd="0" destOrd="0" presId="urn:microsoft.com/office/officeart/2005/8/layout/orgChart1"/>
    <dgm:cxn modelId="{99665F83-0E3C-410F-928A-373087833F85}" type="presParOf" srcId="{C9FB0842-6BB9-4BBF-84B3-8198CEA7B98C}" destId="{4D83D960-6068-4AC9-8739-8B31025155A7}" srcOrd="1" destOrd="0" presId="urn:microsoft.com/office/officeart/2005/8/layout/orgChart1"/>
    <dgm:cxn modelId="{46F9F9B1-0D9B-425D-9F0E-92AB9E720E1B}" type="presParOf" srcId="{409C20E6-D60A-457B-993F-71B686876AD0}" destId="{CB58EDA6-FE65-454D-82D2-547AD8A109A6}" srcOrd="1" destOrd="0" presId="urn:microsoft.com/office/officeart/2005/8/layout/orgChart1"/>
    <dgm:cxn modelId="{B034CDF3-F237-4040-BABB-74C2157E69E3}" type="presParOf" srcId="{409C20E6-D60A-457B-993F-71B686876AD0}" destId="{2955C89A-070D-42FC-B8BB-9045F3824C1C}" srcOrd="2" destOrd="0" presId="urn:microsoft.com/office/officeart/2005/8/layout/orgChart1"/>
    <dgm:cxn modelId="{D67413D0-ED58-4E21-9143-17DA604AB064}" type="presParOf" srcId="{D6EC8D47-ECD3-4ED0-AA1E-DB8F5321E315}" destId="{A133478B-06F6-4E25-A39F-BD259D0ED9E5}" srcOrd="4" destOrd="0" presId="urn:microsoft.com/office/officeart/2005/8/layout/orgChart1"/>
    <dgm:cxn modelId="{E969A23C-1BFB-4906-96CC-5D871CC26ADC}" type="presParOf" srcId="{D6EC8D47-ECD3-4ED0-AA1E-DB8F5321E315}" destId="{ED8DBEDC-E26A-4DFF-8C91-3F533B6B27A2}" srcOrd="5" destOrd="0" presId="urn:microsoft.com/office/officeart/2005/8/layout/orgChart1"/>
    <dgm:cxn modelId="{3A1A93DB-7910-4869-B796-BAA15FCBF375}" type="presParOf" srcId="{ED8DBEDC-E26A-4DFF-8C91-3F533B6B27A2}" destId="{A6674C9D-89A2-420B-9FF9-2EA35828D8D8}" srcOrd="0" destOrd="0" presId="urn:microsoft.com/office/officeart/2005/8/layout/orgChart1"/>
    <dgm:cxn modelId="{3192861A-DDF2-4D8B-8170-254D28D43413}" type="presParOf" srcId="{A6674C9D-89A2-420B-9FF9-2EA35828D8D8}" destId="{DC1BABBA-9D16-4735-8114-F9695C34C41E}" srcOrd="0" destOrd="0" presId="urn:microsoft.com/office/officeart/2005/8/layout/orgChart1"/>
    <dgm:cxn modelId="{587CC073-5758-487A-8E56-4CC86FAC1CC9}" type="presParOf" srcId="{A6674C9D-89A2-420B-9FF9-2EA35828D8D8}" destId="{5D5D25D0-167F-4D47-9F12-AC5257707CF9}" srcOrd="1" destOrd="0" presId="urn:microsoft.com/office/officeart/2005/8/layout/orgChart1"/>
    <dgm:cxn modelId="{96BB2F85-C8BF-4FDF-B109-F45BA91151A4}" type="presParOf" srcId="{ED8DBEDC-E26A-4DFF-8C91-3F533B6B27A2}" destId="{B596ADC9-043D-4DD9-A529-4B9783ED26E5}" srcOrd="1" destOrd="0" presId="urn:microsoft.com/office/officeart/2005/8/layout/orgChart1"/>
    <dgm:cxn modelId="{7A4D7061-07FA-4EF1-AFC3-1150F3E661BC}" type="presParOf" srcId="{ED8DBEDC-E26A-4DFF-8C91-3F533B6B27A2}" destId="{1F283A37-F384-43C6-91D9-5D8C14C372B3}" srcOrd="2" destOrd="0" presId="urn:microsoft.com/office/officeart/2005/8/layout/orgChart1"/>
    <dgm:cxn modelId="{490B16B6-7293-474E-8649-F25D79EBA859}" type="presParOf" srcId="{DA9A8DED-A13A-491D-A834-5B70B461478B}" destId="{31DF833C-C758-42E2-B155-E20E5F2877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3478B-06F6-4E25-A39F-BD259D0ED9E5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64DC6-E3E7-4DD0-9D3B-FDA8AFAEFC24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0DED3-CA56-481F-9EBD-310F79C76461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BAA7D-DF20-4F33-8D98-157B9BD1BBF1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系统方案</a:t>
          </a:r>
          <a:endParaRPr lang="zh-CN" altLang="en-US" sz="4500" kern="1200" dirty="0"/>
        </a:p>
      </dsp:txBody>
      <dsp:txXfrm>
        <a:off x="2875855" y="1271678"/>
        <a:ext cx="2376289" cy="1188144"/>
      </dsp:txXfrm>
    </dsp:sp>
    <dsp:sp modelId="{A87F71B4-5143-4CD5-9DFF-C5D0FAD6404E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管理模块</a:t>
          </a:r>
          <a:endParaRPr lang="zh-CN" altLang="en-US" sz="4500" kern="1200" dirty="0"/>
        </a:p>
      </dsp:txBody>
      <dsp:txXfrm>
        <a:off x="545" y="2958843"/>
        <a:ext cx="2376289" cy="1188144"/>
      </dsp:txXfrm>
    </dsp:sp>
    <dsp:sp modelId="{3FBB1BE8-862A-4874-8128-A2E66C4D3DE9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容器模块</a:t>
          </a:r>
          <a:endParaRPr lang="zh-CN" altLang="en-US" sz="4500" kern="1200" dirty="0"/>
        </a:p>
      </dsp:txBody>
      <dsp:txXfrm>
        <a:off x="2875855" y="2958843"/>
        <a:ext cx="2376289" cy="1188144"/>
      </dsp:txXfrm>
    </dsp:sp>
    <dsp:sp modelId="{DC1BABBA-9D16-4735-8114-F9695C34C41E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调度模块</a:t>
          </a:r>
          <a:endParaRPr lang="zh-CN" altLang="en-US" sz="45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6A3B-4644-4D38-BAA0-D822DD13E2BB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D5289-6ECE-4C0F-85F1-FA2AA2401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7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首先强调传统云平台的劣势。例如价格昂贵、能耗高、计算能力利用不充分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5289-6ECE-4C0F-85F1-FA2AA24014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0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嵌入式处理器的优势，特别强调</a:t>
            </a:r>
            <a:r>
              <a:rPr lang="en-US" altLang="zh-CN" dirty="0" smtClean="0"/>
              <a:t>Intel UP2 </a:t>
            </a:r>
            <a:r>
              <a:rPr lang="zh-CN" altLang="en-US" dirty="0" smtClean="0"/>
              <a:t>不仅具有嵌入式处理器的优势，还具有高的性能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功耗比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5289-6ECE-4C0F-85F1-FA2AA24014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传统虚拟机的不足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5289-6ECE-4C0F-85F1-FA2AA24014E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4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/>
          <p:nvPr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23180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19408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75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1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297D9-153B-4491-9033-3D1DD09D595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25BC9-69E9-4A43-BA9B-3F9E14CFB7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-13253" y="556589"/>
            <a:ext cx="543339" cy="543340"/>
          </a:xfrm>
          <a:prstGeom prst="chevron">
            <a:avLst/>
          </a:prstGeom>
          <a:solidFill>
            <a:srgbClr val="FCC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A8297D9-153B-4491-9033-3D1DD09D595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725BC9-69E9-4A43-BA9B-3F9E14CF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5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8297D9-153B-4491-9033-3D1DD09D595F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25BC9-69E9-4A43-BA9B-3F9E14CF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5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00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基于容器的</a:t>
            </a:r>
            <a:r>
              <a:rPr lang="en-US" altLang="zh-CN" dirty="0" smtClean="0"/>
              <a:t>Mini</a:t>
            </a:r>
            <a:r>
              <a:rPr lang="zh-CN" altLang="en-US" dirty="0" smtClean="0"/>
              <a:t>云平台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9922"/>
          </a:xfrm>
        </p:spPr>
        <p:txBody>
          <a:bodyPr/>
          <a:lstStyle/>
          <a:p>
            <a:r>
              <a:rPr lang="en-US" altLang="zh-CN" dirty="0" smtClean="0"/>
              <a:t>The Container-based Mini Cloud Computing Platform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61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共享算力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92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节点监控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60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329609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模块分解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134349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33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Y:\RamDisk\图片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53" y="1690688"/>
            <a:ext cx="6812493" cy="4214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81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节点通信</a:t>
            </a:r>
            <a:endParaRPr lang="en-US" altLang="zh-CN" dirty="0" smtClean="0"/>
          </a:p>
          <a:p>
            <a:r>
              <a:rPr lang="zh-CN" altLang="en-US" dirty="0"/>
              <a:t>资源</a:t>
            </a:r>
            <a:r>
              <a:rPr lang="zh-CN" altLang="en-US" dirty="0" smtClean="0"/>
              <a:t>占用检测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52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训练模块</a:t>
            </a:r>
            <a:endParaRPr lang="en-US" altLang="zh-CN" dirty="0" smtClean="0"/>
          </a:p>
          <a:p>
            <a:r>
              <a:rPr lang="zh-CN" altLang="en-US" dirty="0"/>
              <a:t>预测</a:t>
            </a:r>
            <a:r>
              <a:rPr lang="zh-CN" altLang="en-US" dirty="0" smtClean="0"/>
              <a:t>模块</a:t>
            </a:r>
            <a:endParaRPr lang="en-US" altLang="zh-CN" dirty="0"/>
          </a:p>
          <a:p>
            <a:r>
              <a:rPr lang="en-US" altLang="zh-CN" dirty="0" smtClean="0"/>
              <a:t>GBRT(Gradient Boost Regression Tree, </a:t>
            </a:r>
            <a:r>
              <a:rPr lang="zh-CN" altLang="en-US" dirty="0" smtClean="0"/>
              <a:t>渐进梯度回归树</a:t>
            </a:r>
            <a:r>
              <a:rPr lang="en-US" altLang="zh-CN" dirty="0" smtClean="0"/>
              <a:t>)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694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谢谢各位</a:t>
            </a:r>
            <a:r>
              <a:rPr lang="zh-CN" altLang="en-US" dirty="0" smtClean="0"/>
              <a:t>老师！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7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zh-CN" altLang="en-US" dirty="0"/>
              <a:t>相关技术</a:t>
            </a:r>
            <a:endParaRPr lang="en-US" altLang="zh-CN" dirty="0" smtClean="0"/>
          </a:p>
          <a:p>
            <a:r>
              <a:rPr lang="zh-CN" altLang="en-US" dirty="0" smtClean="0"/>
              <a:t>功能特色</a:t>
            </a:r>
            <a:endParaRPr lang="en-US" altLang="zh-CN" dirty="0" smtClean="0"/>
          </a:p>
          <a:p>
            <a:r>
              <a:rPr lang="zh-CN" altLang="en-US" smtClean="0"/>
              <a:t>系统设计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344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项目背景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30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传统云服务器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8633" y="2471895"/>
            <a:ext cx="1440000" cy="1901665"/>
            <a:chOff x="1562458" y="2385418"/>
            <a:chExt cx="1440000" cy="190166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458" y="2385418"/>
              <a:ext cx="1440000" cy="14400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728460" y="382541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高成本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76000" y="4956335"/>
            <a:ext cx="1440000" cy="1901665"/>
            <a:chOff x="5548998" y="4725606"/>
            <a:chExt cx="1440000" cy="190166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998" y="4725606"/>
              <a:ext cx="1440000" cy="14400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715000" y="616560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高功耗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33367" y="2478167"/>
            <a:ext cx="1440000" cy="1901665"/>
            <a:chOff x="9567407" y="1665418"/>
            <a:chExt cx="1440000" cy="1901665"/>
          </a:xfrm>
        </p:grpSpPr>
        <p:sp>
          <p:nvSpPr>
            <p:cNvPr id="16" name="文本框 15"/>
            <p:cNvSpPr txBox="1"/>
            <p:nvPr/>
          </p:nvSpPr>
          <p:spPr>
            <a:xfrm>
              <a:off x="9733409" y="310541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大体积</a:t>
              </a:r>
              <a:endParaRPr lang="zh-CN" altLang="en-US" sz="2400" dirty="0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7407" y="1665418"/>
              <a:ext cx="1440000" cy="1440000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30" y="2039541"/>
            <a:ext cx="3257340" cy="27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0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嵌入式处理器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88398" y="2478167"/>
            <a:ext cx="1440000" cy="1901665"/>
            <a:chOff x="838200" y="2605088"/>
            <a:chExt cx="1440000" cy="1901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605088"/>
              <a:ext cx="1440000" cy="14400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04202" y="404508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低成本</a:t>
              </a: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76000" y="4848510"/>
            <a:ext cx="1440000" cy="1901665"/>
            <a:chOff x="4915080" y="4416286"/>
            <a:chExt cx="1440000" cy="190166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080" y="4416286"/>
              <a:ext cx="1440000" cy="14400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081082" y="585628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低</a:t>
              </a:r>
              <a:r>
                <a:rPr lang="zh-CN" altLang="en-US" sz="2400" dirty="0" smtClean="0"/>
                <a:t>功耗</a:t>
              </a:r>
              <a:endParaRPr lang="zh-CN" altLang="en-US" sz="2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63602" y="2478167"/>
            <a:ext cx="1440000" cy="1901665"/>
            <a:chOff x="9397600" y="2605088"/>
            <a:chExt cx="1440000" cy="190166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7600" y="2605088"/>
              <a:ext cx="1440000" cy="144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563602" y="404508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小</a:t>
              </a:r>
              <a:r>
                <a:rPr lang="zh-CN" altLang="en-US" sz="2400" dirty="0" smtClean="0"/>
                <a:t>体积</a:t>
              </a:r>
              <a:endParaRPr lang="zh-CN" altLang="en-US" sz="2400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00" y="2207250"/>
            <a:ext cx="3258000" cy="24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17181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适用于嵌入式平台的虚拟化技术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镜像文件小，能够快速启停</a:t>
            </a:r>
            <a:endParaRPr lang="en-US" altLang="zh-CN" dirty="0" smtClean="0"/>
          </a:p>
          <a:p>
            <a:r>
              <a:rPr lang="zh-CN" altLang="en-US" dirty="0" smtClean="0"/>
              <a:t>隔离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不同镜像之间互不干扰</a:t>
            </a:r>
            <a:endParaRPr lang="en-US" altLang="zh-CN" dirty="0" smtClean="0"/>
          </a:p>
          <a:p>
            <a:r>
              <a:rPr lang="zh-CN" altLang="en-US" dirty="0" smtClean="0"/>
              <a:t>灵活</a:t>
            </a:r>
            <a:r>
              <a:rPr lang="en-US" altLang="zh-CN" dirty="0" smtClean="0"/>
              <a:t>——</a:t>
            </a:r>
            <a:r>
              <a:rPr lang="zh-CN" altLang="en-US" dirty="0"/>
              <a:t>应用</a:t>
            </a:r>
            <a:r>
              <a:rPr lang="zh-CN" altLang="en-US" dirty="0" smtClean="0"/>
              <a:t>移植更为简单，实现镜像的“一次构建，多次交付”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51" y="3764808"/>
            <a:ext cx="3772498" cy="24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功能特色</a:t>
            </a:r>
          </a:p>
        </p:txBody>
      </p:sp>
    </p:spTree>
    <p:extLst>
      <p:ext uri="{BB962C8B-B14F-4D97-AF65-F5344CB8AC3E}">
        <p14:creationId xmlns:p14="http://schemas.microsoft.com/office/powerpoint/2010/main" val="376995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分发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86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8307"/>
      </p:ext>
    </p:extLst>
  </p:cSld>
  <p:clrMapOvr>
    <a:masterClrMapping/>
  </p:clrMapOvr>
</p:sld>
</file>

<file path=ppt/theme/theme1.xml><?xml version="1.0" encoding="utf-8"?>
<a:theme xmlns:a="http://schemas.openxmlformats.org/drawingml/2006/main" name="毕设答辩PPT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FutureSpace 全国赛版本2</Template>
  <TotalTime>988</TotalTime>
  <Words>183</Words>
  <Application>Microsoft Office PowerPoint</Application>
  <PresentationFormat>宽屏</PresentationFormat>
  <Paragraphs>46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华文细黑</vt:lpstr>
      <vt:lpstr>宋体</vt:lpstr>
      <vt:lpstr>微软雅黑</vt:lpstr>
      <vt:lpstr>Arial</vt:lpstr>
      <vt:lpstr>Calibri</vt:lpstr>
      <vt:lpstr>毕设答辩PPT</vt:lpstr>
      <vt:lpstr>基于容器的Mini云平台</vt:lpstr>
      <vt:lpstr>内容提要</vt:lpstr>
      <vt:lpstr>项目背景</vt:lpstr>
      <vt:lpstr>传统云服务器</vt:lpstr>
      <vt:lpstr>嵌入式处理器</vt:lpstr>
      <vt:lpstr>相关技术</vt:lpstr>
      <vt:lpstr>容器——适用于嵌入式平台的虚拟化技术</vt:lpstr>
      <vt:lpstr>功能特色</vt:lpstr>
      <vt:lpstr>Docker分发</vt:lpstr>
      <vt:lpstr>共享算力</vt:lpstr>
      <vt:lpstr>节点监控</vt:lpstr>
      <vt:lpstr>系统设计</vt:lpstr>
      <vt:lpstr>模块分解</vt:lpstr>
      <vt:lpstr>管理模块</vt:lpstr>
      <vt:lpstr>容器模块</vt:lpstr>
      <vt:lpstr>调度模块</vt:lpstr>
      <vt:lpstr>谢谢各位老师！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 Quick</cp:lastModifiedBy>
  <cp:revision>169</cp:revision>
  <dcterms:created xsi:type="dcterms:W3CDTF">2018-07-02T10:07:07Z</dcterms:created>
  <dcterms:modified xsi:type="dcterms:W3CDTF">2018-07-13T17:16:21Z</dcterms:modified>
</cp:coreProperties>
</file>