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9" r:id="rId3"/>
    <p:sldId id="270" r:id="rId4"/>
    <p:sldId id="265" r:id="rId5"/>
    <p:sldId id="266" r:id="rId6"/>
    <p:sldId id="274" r:id="rId7"/>
    <p:sldId id="267" r:id="rId8"/>
    <p:sldId id="271" r:id="rId9"/>
    <p:sldId id="268" r:id="rId10"/>
    <p:sldId id="273" r:id="rId11"/>
    <p:sldId id="272" r:id="rId12"/>
    <p:sldId id="275" r:id="rId13"/>
    <p:sldId id="276" r:id="rId14"/>
    <p:sldId id="277" r:id="rId15"/>
    <p:sldId id="278" r:id="rId16"/>
    <p:sldId id="279" r:id="rId17"/>
    <p:sldId id="264" r:id="rId18"/>
    <p:sldId id="28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D6A3B-4644-4D38-BAA0-D822DD13E2BB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D5289-6ECE-4C0F-85F1-FA2AA2401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475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首先强调传统云平台的劣势。例如价格昂贵、能耗高、计算能力利用不充分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D5289-6ECE-4C0F-85F1-FA2AA24014E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007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嵌入式处理器的优势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D5289-6ECE-4C0F-85F1-FA2AA24014E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87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传统虚拟机的不足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D5289-6ECE-4C0F-85F1-FA2AA24014E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546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24680" y="0"/>
            <a:ext cx="12216680" cy="2132856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-24680" y="5301208"/>
            <a:ext cx="12216680" cy="1556792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KSO_Shape"/>
          <p:cNvSpPr/>
          <p:nvPr/>
        </p:nvSpPr>
        <p:spPr bwMode="auto">
          <a:xfrm>
            <a:off x="8040216" y="2564904"/>
            <a:ext cx="3313621" cy="2016224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rgbClr val="20517C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46" name="文本占位符 145"/>
          <p:cNvSpPr>
            <a:spLocks noGrp="1"/>
          </p:cNvSpPr>
          <p:nvPr>
            <p:ph type="body" sz="quarter" idx="10" hasCustomPrompt="1"/>
          </p:nvPr>
        </p:nvSpPr>
        <p:spPr>
          <a:xfrm>
            <a:off x="839416" y="2924944"/>
            <a:ext cx="6549312" cy="8086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毕业论文答辩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模板</a:t>
            </a:r>
          </a:p>
        </p:txBody>
      </p:sp>
      <p:sp>
        <p:nvSpPr>
          <p:cNvPr id="149" name="文本占位符 148"/>
          <p:cNvSpPr>
            <a:spLocks noGrp="1"/>
          </p:cNvSpPr>
          <p:nvPr>
            <p:ph type="body" sz="quarter" idx="11" hasCustomPrompt="1"/>
          </p:nvPr>
        </p:nvSpPr>
        <p:spPr>
          <a:xfrm>
            <a:off x="839415" y="3958958"/>
            <a:ext cx="3379105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学院：金融学院</a:t>
            </a:r>
          </a:p>
        </p:txBody>
      </p:sp>
      <p:sp>
        <p:nvSpPr>
          <p:cNvPr id="150" name="文本占位符 148"/>
          <p:cNvSpPr>
            <a:spLocks noGrp="1"/>
          </p:cNvSpPr>
          <p:nvPr>
            <p:ph type="body" sz="quarter" idx="12" hasCustomPrompt="1"/>
          </p:nvPr>
        </p:nvSpPr>
        <p:spPr>
          <a:xfrm>
            <a:off x="4362537" y="3958958"/>
            <a:ext cx="3389647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专业：国际金融</a:t>
            </a:r>
          </a:p>
        </p:txBody>
      </p:sp>
      <p:sp>
        <p:nvSpPr>
          <p:cNvPr id="151" name="文本占位符 148"/>
          <p:cNvSpPr>
            <a:spLocks noGrp="1"/>
          </p:cNvSpPr>
          <p:nvPr>
            <p:ph type="body" sz="quarter" idx="13" hasCustomPrompt="1"/>
          </p:nvPr>
        </p:nvSpPr>
        <p:spPr>
          <a:xfrm>
            <a:off x="6717772" y="5950099"/>
            <a:ext cx="2618588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答辩人：北纬君</a:t>
            </a:r>
          </a:p>
        </p:txBody>
      </p:sp>
      <p:sp>
        <p:nvSpPr>
          <p:cNvPr id="152" name="文本占位符 148"/>
          <p:cNvSpPr>
            <a:spLocks noGrp="1"/>
          </p:cNvSpPr>
          <p:nvPr>
            <p:ph type="body" sz="quarter" idx="14" hasCustomPrompt="1"/>
          </p:nvPr>
        </p:nvSpPr>
        <p:spPr>
          <a:xfrm>
            <a:off x="9475105" y="5950099"/>
            <a:ext cx="2716895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指导老师：北纬君</a:t>
            </a:r>
          </a:p>
        </p:txBody>
      </p:sp>
    </p:spTree>
    <p:extLst>
      <p:ext uri="{BB962C8B-B14F-4D97-AF65-F5344CB8AC3E}">
        <p14:creationId xmlns:p14="http://schemas.microsoft.com/office/powerpoint/2010/main" val="231807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3359696" cy="6858000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3392" y="836712"/>
            <a:ext cx="20038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60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30161" y="1852375"/>
            <a:ext cx="1590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contents</a:t>
            </a:r>
            <a:endParaRPr lang="zh-CN" altLang="en-US" sz="2400" b="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6" name="文本占位符 148"/>
          <p:cNvSpPr>
            <a:spLocks noGrp="1"/>
          </p:cNvSpPr>
          <p:nvPr>
            <p:ph type="body" sz="quarter" idx="11" hasCustomPrompt="1"/>
          </p:nvPr>
        </p:nvSpPr>
        <p:spPr>
          <a:xfrm>
            <a:off x="5159896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  01</a:t>
            </a:r>
            <a:endParaRPr lang="zh-CN" altLang="en-US" dirty="0" smtClean="0"/>
          </a:p>
        </p:txBody>
      </p:sp>
      <p:sp>
        <p:nvSpPr>
          <p:cNvPr id="57" name="文本占位符 148"/>
          <p:cNvSpPr>
            <a:spLocks noGrp="1"/>
          </p:cNvSpPr>
          <p:nvPr>
            <p:ph type="body" sz="quarter" idx="12" hasCustomPrompt="1"/>
          </p:nvPr>
        </p:nvSpPr>
        <p:spPr>
          <a:xfrm>
            <a:off x="5159896" y="2650071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  02</a:t>
            </a:r>
            <a:endParaRPr lang="zh-CN" altLang="en-US" dirty="0" smtClean="0"/>
          </a:p>
        </p:txBody>
      </p:sp>
      <p:sp>
        <p:nvSpPr>
          <p:cNvPr id="58" name="文本占位符 148"/>
          <p:cNvSpPr>
            <a:spLocks noGrp="1"/>
          </p:cNvSpPr>
          <p:nvPr>
            <p:ph type="body" sz="quarter" idx="13" hasCustomPrompt="1"/>
          </p:nvPr>
        </p:nvSpPr>
        <p:spPr>
          <a:xfrm>
            <a:off x="5159896" y="3414673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  03</a:t>
            </a:r>
            <a:endParaRPr lang="zh-CN" altLang="en-US" dirty="0" smtClean="0"/>
          </a:p>
        </p:txBody>
      </p:sp>
      <p:sp>
        <p:nvSpPr>
          <p:cNvPr id="59" name="文本占位符 148"/>
          <p:cNvSpPr>
            <a:spLocks noGrp="1"/>
          </p:cNvSpPr>
          <p:nvPr>
            <p:ph type="body" sz="quarter" idx="14" hasCustomPrompt="1"/>
          </p:nvPr>
        </p:nvSpPr>
        <p:spPr>
          <a:xfrm>
            <a:off x="5159896" y="4179275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  04</a:t>
            </a:r>
            <a:endParaRPr lang="zh-CN" altLang="en-US" dirty="0" smtClean="0"/>
          </a:p>
        </p:txBody>
      </p:sp>
      <p:sp>
        <p:nvSpPr>
          <p:cNvPr id="60" name="文本占位符 148"/>
          <p:cNvSpPr>
            <a:spLocks noGrp="1"/>
          </p:cNvSpPr>
          <p:nvPr>
            <p:ph type="body" sz="quarter" idx="15" hasCustomPrompt="1"/>
          </p:nvPr>
        </p:nvSpPr>
        <p:spPr>
          <a:xfrm>
            <a:off x="5159896" y="49438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  05</a:t>
            </a:r>
            <a:endParaRPr lang="zh-CN" altLang="en-US" dirty="0" smtClean="0"/>
          </a:p>
        </p:txBody>
      </p:sp>
      <p:sp>
        <p:nvSpPr>
          <p:cNvPr id="61" name="文本占位符 148"/>
          <p:cNvSpPr>
            <a:spLocks noGrp="1"/>
          </p:cNvSpPr>
          <p:nvPr>
            <p:ph type="body" sz="quarter" idx="16" hasCustomPrompt="1"/>
          </p:nvPr>
        </p:nvSpPr>
        <p:spPr>
          <a:xfrm>
            <a:off x="5159896" y="57084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  06</a:t>
            </a:r>
            <a:endParaRPr lang="zh-CN" altLang="en-US" dirty="0" smtClean="0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6672064" y="1935872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6672064" y="2731007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6672064" y="3485862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H="1">
            <a:off x="6672064" y="4250464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>
            <a:off x="6672064" y="5015066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H="1">
            <a:off x="6672064" y="5805264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占位符 148"/>
          <p:cNvSpPr>
            <a:spLocks noGrp="1"/>
          </p:cNvSpPr>
          <p:nvPr>
            <p:ph type="body" sz="quarter" idx="17" hasCustomPrompt="1"/>
          </p:nvPr>
        </p:nvSpPr>
        <p:spPr>
          <a:xfrm>
            <a:off x="7392144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绪论引言</a:t>
            </a:r>
          </a:p>
        </p:txBody>
      </p:sp>
      <p:sp>
        <p:nvSpPr>
          <p:cNvPr id="68" name="文本占位符 148"/>
          <p:cNvSpPr>
            <a:spLocks noGrp="1"/>
          </p:cNvSpPr>
          <p:nvPr>
            <p:ph type="body" sz="quarter" idx="18" hasCustomPrompt="1"/>
          </p:nvPr>
        </p:nvSpPr>
        <p:spPr>
          <a:xfrm>
            <a:off x="7392144" y="2656557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研究思路与方法</a:t>
            </a:r>
          </a:p>
        </p:txBody>
      </p:sp>
      <p:sp>
        <p:nvSpPr>
          <p:cNvPr id="69" name="文本占位符 148"/>
          <p:cNvSpPr>
            <a:spLocks noGrp="1"/>
          </p:cNvSpPr>
          <p:nvPr>
            <p:ph type="body" sz="quarter" idx="19" hasCustomPrompt="1"/>
          </p:nvPr>
        </p:nvSpPr>
        <p:spPr>
          <a:xfrm>
            <a:off x="7392144" y="341141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研究难点</a:t>
            </a:r>
          </a:p>
        </p:txBody>
      </p:sp>
      <p:sp>
        <p:nvSpPr>
          <p:cNvPr id="70" name="文本占位符 148"/>
          <p:cNvSpPr>
            <a:spLocks noGrp="1"/>
          </p:cNvSpPr>
          <p:nvPr>
            <p:ph type="body" sz="quarter" idx="20" hasCustomPrompt="1"/>
          </p:nvPr>
        </p:nvSpPr>
        <p:spPr>
          <a:xfrm>
            <a:off x="7392144" y="417950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研究数据</a:t>
            </a:r>
          </a:p>
        </p:txBody>
      </p:sp>
      <p:sp>
        <p:nvSpPr>
          <p:cNvPr id="71" name="文本占位符 148"/>
          <p:cNvSpPr>
            <a:spLocks noGrp="1"/>
          </p:cNvSpPr>
          <p:nvPr>
            <p:ph type="body" sz="quarter" idx="21" hasCustomPrompt="1"/>
          </p:nvPr>
        </p:nvSpPr>
        <p:spPr>
          <a:xfrm>
            <a:off x="7392144" y="495667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研究应用与成果</a:t>
            </a:r>
          </a:p>
        </p:txBody>
      </p:sp>
      <p:sp>
        <p:nvSpPr>
          <p:cNvPr id="72" name="文本占位符 148"/>
          <p:cNvSpPr>
            <a:spLocks noGrp="1"/>
          </p:cNvSpPr>
          <p:nvPr>
            <p:ph type="body" sz="quarter" idx="22" hasCustomPrompt="1"/>
          </p:nvPr>
        </p:nvSpPr>
        <p:spPr>
          <a:xfrm>
            <a:off x="7392144" y="570914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研究结论</a:t>
            </a:r>
          </a:p>
        </p:txBody>
      </p:sp>
    </p:spTree>
    <p:extLst>
      <p:ext uri="{BB962C8B-B14F-4D97-AF65-F5344CB8AC3E}">
        <p14:creationId xmlns:p14="http://schemas.microsoft.com/office/powerpoint/2010/main" val="194083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5179328" y="1916832"/>
            <a:ext cx="1800200" cy="1800200"/>
          </a:xfrm>
          <a:prstGeom prst="ellipse">
            <a:avLst/>
          </a:prstGeom>
          <a:noFill/>
          <a:ln w="19050">
            <a:solidFill>
              <a:srgbClr val="2051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5612203" y="2421509"/>
            <a:ext cx="1044178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600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01</a:t>
            </a:r>
            <a:endParaRPr lang="zh-CN" altLang="en-US" dirty="0" smtClean="0"/>
          </a:p>
        </p:txBody>
      </p:sp>
      <p:sp>
        <p:nvSpPr>
          <p:cNvPr id="55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5124013" y="3890952"/>
            <a:ext cx="1891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 ONE</a:t>
            </a:r>
            <a:endParaRPr lang="zh-CN" altLang="en-US" dirty="0" smtClean="0"/>
          </a:p>
        </p:txBody>
      </p:sp>
      <p:sp>
        <p:nvSpPr>
          <p:cNvPr id="56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503712" y="4372336"/>
            <a:ext cx="5195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aseline="0">
                <a:solidFill>
                  <a:srgbClr val="2051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绪论引言</a:t>
            </a:r>
          </a:p>
        </p:txBody>
      </p:sp>
      <p:sp>
        <p:nvSpPr>
          <p:cNvPr id="57" name="矩形 56"/>
          <p:cNvSpPr/>
          <p:nvPr/>
        </p:nvSpPr>
        <p:spPr>
          <a:xfrm>
            <a:off x="-24680" y="0"/>
            <a:ext cx="12216680" cy="1268760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-24680" y="5661248"/>
            <a:ext cx="12216680" cy="119564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798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-24680" y="0"/>
            <a:ext cx="12216680" cy="1124744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59944" y="278936"/>
            <a:ext cx="864096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4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01</a:t>
            </a:r>
            <a:endParaRPr lang="zh-CN" altLang="en-US" dirty="0" smtClean="0"/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1437592" y="348250"/>
            <a:ext cx="4586400" cy="4968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绪论引言</a:t>
            </a:r>
          </a:p>
        </p:txBody>
      </p:sp>
      <p:cxnSp>
        <p:nvCxnSpPr>
          <p:cNvPr id="64" name="直接连接符 63"/>
          <p:cNvCxnSpPr/>
          <p:nvPr/>
        </p:nvCxnSpPr>
        <p:spPr>
          <a:xfrm flipH="1">
            <a:off x="1102301" y="407372"/>
            <a:ext cx="307464" cy="4849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10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775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112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8297D9-153B-4491-9033-3D1DD09D595F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25BC9-69E9-4A43-BA9B-3F9E14CFB73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-13253" y="556589"/>
            <a:ext cx="543339" cy="543340"/>
          </a:xfrm>
          <a:prstGeom prst="chevron">
            <a:avLst/>
          </a:prstGeom>
          <a:solidFill>
            <a:srgbClr val="FCC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06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A8297D9-153B-4491-9033-3D1DD09D595F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B725BC9-69E9-4A43-BA9B-3F9E14CFB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95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8297D9-153B-4491-9033-3D1DD09D595F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25BC9-69E9-4A43-BA9B-3F9E14CFB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57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000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基于容器的</a:t>
            </a:r>
            <a:r>
              <a:rPr lang="en-US" altLang="zh-CN" dirty="0" smtClean="0"/>
              <a:t>Mini</a:t>
            </a:r>
            <a:r>
              <a:rPr lang="zh-CN" altLang="en-US" dirty="0" smtClean="0"/>
              <a:t>云平台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49922"/>
          </a:xfrm>
        </p:spPr>
        <p:txBody>
          <a:bodyPr/>
          <a:lstStyle/>
          <a:p>
            <a:r>
              <a:rPr lang="en-US" altLang="zh-CN" dirty="0" smtClean="0"/>
              <a:t>The Container-based Mini Cloud Computing Platform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9619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镜像调度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068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共享算力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578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系统设计</a:t>
            </a:r>
          </a:p>
        </p:txBody>
      </p:sp>
    </p:spTree>
    <p:extLst>
      <p:ext uri="{BB962C8B-B14F-4D97-AF65-F5344CB8AC3E}">
        <p14:creationId xmlns:p14="http://schemas.microsoft.com/office/powerpoint/2010/main" val="3296096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655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系统测试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8871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376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技术难点</a:t>
            </a:r>
          </a:p>
        </p:txBody>
      </p:sp>
    </p:spTree>
    <p:extLst>
      <p:ext uri="{BB962C8B-B14F-4D97-AF65-F5344CB8AC3E}">
        <p14:creationId xmlns:p14="http://schemas.microsoft.com/office/powerpoint/2010/main" val="671612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21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谢谢各位</a:t>
            </a:r>
            <a:r>
              <a:rPr lang="zh-CN" altLang="en-US" dirty="0" smtClean="0"/>
              <a:t>老师！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78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项目背景</a:t>
            </a:r>
            <a:endParaRPr lang="en-US" altLang="zh-CN" dirty="0" smtClean="0"/>
          </a:p>
          <a:p>
            <a:r>
              <a:rPr lang="zh-CN" altLang="en-US" dirty="0" smtClean="0"/>
              <a:t>功能特色</a:t>
            </a:r>
            <a:endParaRPr lang="en-US" altLang="zh-CN" dirty="0" smtClean="0"/>
          </a:p>
          <a:p>
            <a:r>
              <a:rPr lang="zh-CN" altLang="en-US" dirty="0" smtClean="0"/>
              <a:t>系统设计</a:t>
            </a:r>
            <a:endParaRPr lang="en-US" altLang="zh-CN" dirty="0" smtClean="0"/>
          </a:p>
          <a:p>
            <a:r>
              <a:rPr lang="zh-CN" altLang="en-US" dirty="0" smtClean="0"/>
              <a:t>系统测试</a:t>
            </a:r>
            <a:endParaRPr lang="en-US" altLang="zh-CN" dirty="0" smtClean="0"/>
          </a:p>
          <a:p>
            <a:r>
              <a:rPr lang="zh-CN" altLang="en-US" dirty="0"/>
              <a:t>技术难点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7344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项目背景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7304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传统云服务器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1118633" y="2471895"/>
            <a:ext cx="1440000" cy="1901665"/>
            <a:chOff x="1562458" y="2385418"/>
            <a:chExt cx="1440000" cy="1901665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458" y="2385418"/>
              <a:ext cx="1440000" cy="1440000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1728460" y="3825418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高成本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376000" y="4956335"/>
            <a:ext cx="1440000" cy="1901665"/>
            <a:chOff x="5548998" y="4725606"/>
            <a:chExt cx="1440000" cy="1901665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8998" y="4725606"/>
              <a:ext cx="1440000" cy="1440000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5715000" y="6165606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/>
                <a:t>高功耗</a:t>
              </a:r>
              <a:endParaRPr lang="zh-CN" altLang="en-US" sz="2400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633367" y="2478167"/>
            <a:ext cx="1440000" cy="1901665"/>
            <a:chOff x="9567407" y="1665418"/>
            <a:chExt cx="1440000" cy="1901665"/>
          </a:xfrm>
        </p:grpSpPr>
        <p:sp>
          <p:nvSpPr>
            <p:cNvPr id="16" name="文本框 15"/>
            <p:cNvSpPr txBox="1"/>
            <p:nvPr/>
          </p:nvSpPr>
          <p:spPr>
            <a:xfrm>
              <a:off x="9733409" y="3105418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/>
                <a:t>大体积</a:t>
              </a:r>
              <a:endParaRPr lang="zh-CN" altLang="en-US" sz="2400" dirty="0"/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7407" y="1665418"/>
              <a:ext cx="1440000" cy="1440000"/>
            </a:xfrm>
            <a:prstGeom prst="rect">
              <a:avLst/>
            </a:prstGeom>
          </p:spPr>
        </p:pic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330" y="2039541"/>
            <a:ext cx="3257340" cy="277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01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嵌入式处理器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1188398" y="2478167"/>
            <a:ext cx="1440000" cy="1901665"/>
            <a:chOff x="838200" y="2605088"/>
            <a:chExt cx="1440000" cy="190166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605088"/>
              <a:ext cx="1440000" cy="144000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1004202" y="4045088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/>
                <a:t>低成本</a:t>
              </a:r>
              <a:endParaRPr lang="zh-CN" altLang="en-US" sz="24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376000" y="4848510"/>
            <a:ext cx="1440000" cy="1901665"/>
            <a:chOff x="4915080" y="4416286"/>
            <a:chExt cx="1440000" cy="190166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5080" y="4416286"/>
              <a:ext cx="1440000" cy="1440000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5081082" y="5856286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低</a:t>
              </a:r>
              <a:r>
                <a:rPr lang="zh-CN" altLang="en-US" sz="2400" dirty="0" smtClean="0"/>
                <a:t>功耗</a:t>
              </a:r>
              <a:endParaRPr lang="zh-CN" altLang="en-US" sz="2400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563602" y="2478167"/>
            <a:ext cx="1440000" cy="1901665"/>
            <a:chOff x="9397600" y="2605088"/>
            <a:chExt cx="1440000" cy="190166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7600" y="2605088"/>
              <a:ext cx="1440000" cy="1440000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9563602" y="4045088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小</a:t>
              </a:r>
              <a:r>
                <a:rPr lang="zh-CN" altLang="en-US" sz="2400" dirty="0" smtClean="0"/>
                <a:t>体积</a:t>
              </a:r>
              <a:endParaRPr lang="zh-CN" altLang="en-US" sz="2400" dirty="0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000" y="2207250"/>
            <a:ext cx="3258000" cy="24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2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Up2 </a:t>
            </a:r>
            <a:r>
              <a:rPr lang="en-US" altLang="zh-CN" dirty="0" smtClean="0"/>
              <a:t>Board </a:t>
            </a:r>
            <a:r>
              <a:rPr lang="zh-CN" altLang="en-US" dirty="0" smtClean="0"/>
              <a:t>技术特点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与常规嵌入式处理器相比，</a:t>
            </a:r>
            <a:r>
              <a:rPr lang="en-US" altLang="zh-CN" dirty="0" smtClean="0"/>
              <a:t>Up2 Board</a:t>
            </a:r>
            <a:r>
              <a:rPr lang="zh-CN" altLang="en-US" dirty="0" smtClean="0"/>
              <a:t>具有更高的性能</a:t>
            </a:r>
            <a:r>
              <a:rPr lang="en-US" altLang="zh-CN" dirty="0" smtClean="0"/>
              <a:t>/</a:t>
            </a:r>
            <a:r>
              <a:rPr lang="zh-CN" altLang="en-US" dirty="0" smtClean="0"/>
              <a:t>功耗比。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3480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适用于嵌入式平台的虚拟化技术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轻量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镜像文件小，能够快速启停</a:t>
            </a:r>
            <a:endParaRPr lang="en-US" altLang="zh-CN" dirty="0" smtClean="0"/>
          </a:p>
          <a:p>
            <a:r>
              <a:rPr lang="zh-CN" altLang="en-US" dirty="0" smtClean="0"/>
              <a:t>隔离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不同镜像之间互不干扰</a:t>
            </a:r>
            <a:endParaRPr lang="en-US" altLang="zh-CN" dirty="0" smtClean="0"/>
          </a:p>
          <a:p>
            <a:r>
              <a:rPr lang="zh-CN" altLang="en-US" dirty="0" smtClean="0"/>
              <a:t>灵活</a:t>
            </a:r>
            <a:r>
              <a:rPr lang="en-US" altLang="zh-CN" dirty="0" smtClean="0"/>
              <a:t>——</a:t>
            </a:r>
            <a:r>
              <a:rPr lang="zh-CN" altLang="en-US" dirty="0"/>
              <a:t>应用</a:t>
            </a:r>
            <a:r>
              <a:rPr lang="zh-CN" altLang="en-US" dirty="0" smtClean="0"/>
              <a:t>移植更为简单，实现“一次构建，多次交付”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751" y="3764808"/>
            <a:ext cx="3772498" cy="241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37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功能特色</a:t>
            </a:r>
          </a:p>
        </p:txBody>
      </p:sp>
    </p:spTree>
    <p:extLst>
      <p:ext uri="{BB962C8B-B14F-4D97-AF65-F5344CB8AC3E}">
        <p14:creationId xmlns:p14="http://schemas.microsoft.com/office/powerpoint/2010/main" val="3769955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键部署分布式集群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29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毕设答辩PPT">
  <a:themeElements>
    <a:clrScheme name="自定义 2">
      <a:dk1>
        <a:srgbClr val="20517C"/>
      </a:dk1>
      <a:lt1>
        <a:srgbClr val="FFFFFF"/>
      </a:lt1>
      <a:dk2>
        <a:srgbClr val="20517C"/>
      </a:dk2>
      <a:lt2>
        <a:srgbClr val="FFFFFF"/>
      </a:lt2>
      <a:accent1>
        <a:srgbClr val="20517C"/>
      </a:accent1>
      <a:accent2>
        <a:srgbClr val="FFFFF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论文答辩主题字体">
      <a:majorFont>
        <a:latin typeface="华文细黑"/>
        <a:ea typeface="微软雅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FutureSpace 全国赛版本2</Template>
  <TotalTime>274</TotalTime>
  <Words>152</Words>
  <Application>Microsoft Office PowerPoint</Application>
  <PresentationFormat>宽屏</PresentationFormat>
  <Paragraphs>37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华文细黑</vt:lpstr>
      <vt:lpstr>宋体</vt:lpstr>
      <vt:lpstr>微软雅黑</vt:lpstr>
      <vt:lpstr>Arial</vt:lpstr>
      <vt:lpstr>Calibri</vt:lpstr>
      <vt:lpstr>毕设答辩PPT</vt:lpstr>
      <vt:lpstr>基于容器的Mini云平台</vt:lpstr>
      <vt:lpstr>内容提要</vt:lpstr>
      <vt:lpstr>项目背景</vt:lpstr>
      <vt:lpstr>传统云服务器</vt:lpstr>
      <vt:lpstr>嵌入式处理器</vt:lpstr>
      <vt:lpstr>Up2 Board 技术特点</vt:lpstr>
      <vt:lpstr>容器——适用于嵌入式平台的虚拟化技术</vt:lpstr>
      <vt:lpstr>功能特色</vt:lpstr>
      <vt:lpstr>一键部署分布式集群</vt:lpstr>
      <vt:lpstr>镜像调度</vt:lpstr>
      <vt:lpstr>共享算力</vt:lpstr>
      <vt:lpstr>系统设计</vt:lpstr>
      <vt:lpstr>PowerPoint 演示文稿</vt:lpstr>
      <vt:lpstr>系统测试</vt:lpstr>
      <vt:lpstr>PowerPoint 演示文稿</vt:lpstr>
      <vt:lpstr>技术难点</vt:lpstr>
      <vt:lpstr>PowerPoint 演示文稿</vt:lpstr>
      <vt:lpstr>谢谢各位老师！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Ben</dc:creator>
  <cp:lastModifiedBy>Ben Quick</cp:lastModifiedBy>
  <cp:revision>108</cp:revision>
  <dcterms:created xsi:type="dcterms:W3CDTF">2018-07-02T10:07:07Z</dcterms:created>
  <dcterms:modified xsi:type="dcterms:W3CDTF">2018-07-12T14:55:07Z</dcterms:modified>
</cp:coreProperties>
</file>