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8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7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2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0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5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09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7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D013-B64D-410F-91F9-62452FBF25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9DB1-3350-4BDF-B7DC-4BC9A513B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4622" y="21145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모바일웹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기획서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강이주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5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0" y="263699"/>
            <a:ext cx="1868275" cy="292479"/>
          </a:xfrm>
          <a:prstGeom prst="rect">
            <a:avLst/>
          </a:prstGeom>
          <a:solidFill>
            <a:srgbClr val="582D0A"/>
          </a:solidFill>
          <a:ln>
            <a:noFill/>
          </a:ln>
          <a:effectLst/>
        </p:spPr>
        <p:txBody>
          <a:bodyPr vert="horz" lIns="69681" tIns="34840" rIns="69681" bIns="3484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j-cs"/>
              </a:defRPr>
            </a:lvl1pPr>
          </a:lstStyle>
          <a:p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> </a:t>
            </a:r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스토리보드 설계</a:t>
            </a:r>
            <a: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/>
            </a:r>
            <a:b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</a:br>
            <a:endParaRPr lang="ko-KR" altLang="en-US" sz="1524" dirty="0">
              <a:ln w="6350">
                <a:noFill/>
              </a:ln>
              <a:solidFill>
                <a:schemeClr val="bg1"/>
              </a:solidFill>
              <a:latin typeface="Clash Display" pitchFamily="50" charset="0"/>
              <a:ea typeface="한컴 윤체 B" panose="0202060302010102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9030" y="672400"/>
            <a:ext cx="4621877" cy="10472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Website Storyboard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93117" y="660439"/>
            <a:ext cx="3654376" cy="3474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Website Storyboard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8529" y="988449"/>
            <a:ext cx="4853724" cy="3525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93117" y="1357611"/>
            <a:ext cx="3654375" cy="344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78528" y="665102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Project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78528" y="1012833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Author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78528" y="1367080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Navigation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37752" y="1003363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Date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46433" y="1000550"/>
            <a:ext cx="1185820" cy="3525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2023.03.28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293118" y="1004817"/>
            <a:ext cx="1237014" cy="3525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강 이주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044780" y="1721959"/>
            <a:ext cx="3896716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39729" y="4892894"/>
            <a:ext cx="3894148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Promotion Rink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44780" y="2071798"/>
            <a:ext cx="3895691" cy="28134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#13,#14,#15,#16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향수 이미지  메뉴 </a:t>
            </a:r>
            <a:endParaRPr lang="en-US" altLang="ko-KR" sz="900" dirty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 </a:t>
            </a:r>
            <a:r>
              <a:rPr lang="ko-KR" altLang="en-US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텍스트 </a:t>
            </a:r>
            <a:r>
              <a:rPr lang="en-US" altLang="ko-KR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hover </a:t>
            </a:r>
            <a:r>
              <a:rPr lang="ko-KR" altLang="en-US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폰트 컬러 </a:t>
            </a:r>
            <a:r>
              <a:rPr lang="en-US" altLang="ko-KR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두께 변경 </a:t>
            </a:r>
            <a:endParaRPr lang="en-US" altLang="ko-KR" sz="9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#17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향수 제품 카테고리 </a:t>
            </a:r>
            <a:endParaRPr lang="en-US" altLang="ko-KR" sz="9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 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시 해당 페이지로 이동 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#18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</a:t>
            </a:r>
            <a:endParaRPr lang="en-US" altLang="ko-KR" sz="9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수동 슬라이드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터치에 맞춰 이미지가 돌아감 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#19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슬라이드 버튼</a:t>
            </a:r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터치에 맞춰 이미지 변경 순서에 따라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hover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순서가 바뀜 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#20 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신상품 </a:t>
            </a:r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banner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    </a:t>
            </a:r>
            <a:r>
              <a:rPr lang="ko-KR" altLang="en-US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시 해당 페이지로 넘어갈 수 있음 </a:t>
            </a:r>
            <a:endParaRPr lang="en-US" altLang="ko-KR" sz="9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#21 ~ #26 </a:t>
            </a:r>
            <a:endParaRPr lang="en-US" altLang="ko-KR" sz="9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  </a:t>
            </a:r>
            <a:r>
              <a:rPr lang="ko-KR" altLang="en-US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텍스트 </a:t>
            </a:r>
            <a:r>
              <a:rPr lang="en-US" altLang="ko-KR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hover </a:t>
            </a:r>
            <a:r>
              <a:rPr lang="ko-KR" altLang="en-US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폰트 컬러 </a:t>
            </a:r>
            <a:r>
              <a:rPr lang="en-US" altLang="ko-KR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두께 변경 </a:t>
            </a:r>
            <a:endParaRPr lang="en-US" altLang="ko-KR" sz="9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시 </a:t>
            </a:r>
            <a:r>
              <a:rPr lang="ko-KR" altLang="en-US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해당상품으로 이미지 변경 </a:t>
            </a:r>
            <a:endParaRPr lang="en-US" altLang="ko-KR" sz="9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39729" y="5225384"/>
            <a:ext cx="3883600" cy="1455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#13,#14,#15,#16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해당 페이지로 이동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#17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해당 페이지로 이동 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#18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제이쿼리로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</a:t>
            </a:r>
            <a:r>
              <a:rPr lang="ko-KR" altLang="en-US" sz="10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클릭시</a:t>
            </a:r>
            <a:r>
              <a:rPr lang="ko-KR" altLang="en-US" sz="10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해당 페이지로 이동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#19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제이쿼리로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 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#20 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라인업 상품 페이지로 이동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#21 ~ #26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제이쿼리로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 </a:t>
            </a:r>
            <a:r>
              <a:rPr lang="en-US" altLang="ko-KR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상품 페이지로 이동</a:t>
            </a:r>
            <a:endParaRPr lang="en-US" altLang="ko-KR" sz="10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16" y="1835832"/>
            <a:ext cx="2118158" cy="45844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17" y="1835831"/>
            <a:ext cx="2053490" cy="44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0" y="263699"/>
            <a:ext cx="1868275" cy="292479"/>
          </a:xfrm>
          <a:prstGeom prst="rect">
            <a:avLst/>
          </a:prstGeom>
          <a:solidFill>
            <a:srgbClr val="582D0A"/>
          </a:solidFill>
          <a:ln>
            <a:noFill/>
          </a:ln>
          <a:effectLst/>
        </p:spPr>
        <p:txBody>
          <a:bodyPr vert="horz" lIns="69681" tIns="34840" rIns="69681" bIns="3484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j-cs"/>
              </a:defRPr>
            </a:lvl1pPr>
          </a:lstStyle>
          <a:p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> </a:t>
            </a:r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스토리보드 설계</a:t>
            </a:r>
            <a: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/>
            </a:r>
            <a:b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</a:br>
            <a:endParaRPr lang="ko-KR" altLang="en-US" sz="1524" dirty="0">
              <a:ln w="6350">
                <a:noFill/>
              </a:ln>
              <a:solidFill>
                <a:schemeClr val="bg1"/>
              </a:solidFill>
              <a:latin typeface="Clash Display" pitchFamily="50" charset="0"/>
              <a:ea typeface="한컴 윤체 B" panose="0202060302010102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3981" y="710052"/>
            <a:ext cx="4621877" cy="10472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Website Storyboard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18068" y="707819"/>
            <a:ext cx="3654376" cy="3474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Website Storyboard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03480" y="1055285"/>
            <a:ext cx="4853724" cy="3525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18068" y="1404991"/>
            <a:ext cx="3654375" cy="344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103479" y="702754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Project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03479" y="1050485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Author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03479" y="1404732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Navigation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62703" y="1050743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Date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71385" y="1047930"/>
            <a:ext cx="1193440" cy="3525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2023.03.28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18069" y="1052197"/>
            <a:ext cx="1237014" cy="3525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강 이주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63830" y="1750534"/>
            <a:ext cx="3896716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068304" y="4892894"/>
            <a:ext cx="3894148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Promotion Rink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063830" y="2071798"/>
            <a:ext cx="3895691" cy="28134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#27, #28, #29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서브 이미지 </a:t>
            </a:r>
            <a:r>
              <a:rPr lang="ko-KR" altLang="en-US" sz="900" dirty="0" err="1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제품페이지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endParaRPr lang="en-US" altLang="ko-KR" sz="9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클릭 시 해당 페이지로 이동 </a:t>
            </a:r>
            <a:endParaRPr lang="en-US" altLang="ko-KR" sz="9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 </a:t>
            </a:r>
            <a:r>
              <a:rPr lang="ko-KR" altLang="en-US" sz="9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더보기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버튼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텍스트 </a:t>
            </a:r>
            <a:r>
              <a:rPr lang="en-US" altLang="ko-KR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hover </a:t>
            </a:r>
            <a:r>
              <a:rPr lang="ko-KR" altLang="en-US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폰트 컬러 </a:t>
            </a:r>
            <a:r>
              <a:rPr lang="en-US" altLang="ko-KR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두께 변경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en-US" altLang="ko-KR" sz="9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#30, #31, #32, #33  footer 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 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시 하단으로 내용 나타남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내용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height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만큼 전체 높이 아래로 당겨 </a:t>
            </a:r>
            <a:r>
              <a:rPr lang="ko-KR" altLang="en-US" sz="9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내려감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Go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텍스트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hover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배경 </a:t>
            </a:r>
            <a:r>
              <a:rPr lang="ko-KR" altLang="en-US" sz="9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라운트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등장 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#34 , #35 , #36 ,#37 SNS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아이콘 </a:t>
            </a:r>
            <a:endParaRPr lang="en-US" altLang="ko-KR" sz="9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SNS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랜딩 사이트로 연결 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9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68303" y="5225384"/>
            <a:ext cx="3896522" cy="1455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#27, #28, #29 </a:t>
            </a:r>
            <a:r>
              <a:rPr lang="ko-KR" altLang="en-US" sz="10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서브 </a:t>
            </a:r>
            <a:r>
              <a:rPr lang="ko-KR" altLang="en-US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</a:t>
            </a:r>
            <a:r>
              <a:rPr lang="ko-KR" altLang="en-US" sz="1000" dirty="0" err="1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제품페이지</a:t>
            </a:r>
            <a:endParaRPr lang="en-US" altLang="ko-KR" sz="10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제이쿼리로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 </a:t>
            </a:r>
            <a:r>
              <a:rPr lang="en-US" altLang="ko-KR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시 해당 페이지로 이동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#30, #31, #32, #33  footer </a:t>
            </a:r>
            <a:endParaRPr lang="en-US" altLang="ko-KR" sz="10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제이쿼리로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 </a:t>
            </a:r>
            <a:endParaRPr lang="en-US" altLang="ko-KR" sz="10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#34 , #35 , #36 ,#37 SNS </a:t>
            </a:r>
            <a:r>
              <a:rPr lang="ko-KR" altLang="en-US" sz="10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아이콘 </a:t>
            </a:r>
            <a:endParaRPr lang="en-US" altLang="ko-KR" sz="1000" dirty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en-US" altLang="ko-KR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제이쿼리로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구현 </a:t>
            </a:r>
            <a:endParaRPr lang="en-US" altLang="ko-KR" sz="10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98" y="1839252"/>
            <a:ext cx="2094816" cy="45423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742" y="1839252"/>
            <a:ext cx="2307713" cy="41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0" y="230245"/>
            <a:ext cx="3307404" cy="282711"/>
          </a:xfrm>
          <a:prstGeom prst="rect">
            <a:avLst/>
          </a:prstGeom>
          <a:solidFill>
            <a:srgbClr val="582D0A"/>
          </a:solidFill>
          <a:ln>
            <a:noFill/>
          </a:ln>
          <a:effectLst/>
        </p:spPr>
        <p:txBody>
          <a:bodyPr vert="horz" lIns="69681" tIns="34840" rIns="69681" bIns="3484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j-cs"/>
              </a:defRPr>
            </a:lvl1pPr>
          </a:lstStyle>
          <a:p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모바일 메인</a:t>
            </a:r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524" dirty="0" err="1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서브디자인</a:t>
            </a:r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삽입   </a:t>
            </a:r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MAIN</a:t>
            </a:r>
            <a: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/>
            </a:r>
            <a:b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ko-KR" altLang="en-US" sz="1524" dirty="0">
              <a:ln w="6350">
                <a:noFill/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3" y="3640799"/>
            <a:ext cx="1607504" cy="29354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46" y="3640799"/>
            <a:ext cx="1611394" cy="3193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83" y="835709"/>
            <a:ext cx="1603657" cy="29732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746" y="835709"/>
            <a:ext cx="1591426" cy="2760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834" y="657806"/>
            <a:ext cx="1546057" cy="33290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751" y="835708"/>
            <a:ext cx="1549185" cy="33531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1067" y="1209141"/>
            <a:ext cx="1600481" cy="201071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96000" y="497002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http://rkdsodud9125.dothome.co.kr/mobile_kyj/html/mobile.html</a:t>
            </a:r>
          </a:p>
        </p:txBody>
      </p:sp>
    </p:spTree>
    <p:extLst>
      <p:ext uri="{BB962C8B-B14F-4D97-AF65-F5344CB8AC3E}">
        <p14:creationId xmlns:p14="http://schemas.microsoft.com/office/powerpoint/2010/main" val="34686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0" y="230245"/>
            <a:ext cx="3307404" cy="282711"/>
          </a:xfrm>
          <a:prstGeom prst="rect">
            <a:avLst/>
          </a:prstGeom>
          <a:solidFill>
            <a:srgbClr val="582D0A"/>
          </a:solidFill>
          <a:ln>
            <a:noFill/>
          </a:ln>
          <a:effectLst/>
        </p:spPr>
        <p:txBody>
          <a:bodyPr vert="horz" lIns="69681" tIns="34840" rIns="69681" bIns="3484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j-cs"/>
              </a:defRPr>
            </a:lvl1pPr>
          </a:lstStyle>
          <a:p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모바일 메인</a:t>
            </a:r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524" dirty="0" err="1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서브디자인</a:t>
            </a:r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삽입   </a:t>
            </a:r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SUB</a:t>
            </a:r>
            <a: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/>
            </a:r>
            <a:b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ko-KR" altLang="en-US" sz="1524" dirty="0">
              <a:ln w="6350">
                <a:noFill/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2" y="1319743"/>
            <a:ext cx="4593303" cy="46238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04" y="1319743"/>
            <a:ext cx="2082631" cy="45557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579"/>
          <a:stretch/>
        </p:blipFill>
        <p:spPr>
          <a:xfrm>
            <a:off x="7261994" y="1319743"/>
            <a:ext cx="2212747" cy="4773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480" y="1319743"/>
            <a:ext cx="2121630" cy="4623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6419" y="1058133"/>
            <a:ext cx="139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상품페이지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8720845" y="1046223"/>
            <a:ext cx="139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상세페이지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331824" y="1065827"/>
            <a:ext cx="25194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회원가입 페이지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4744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11794" y="274850"/>
            <a:ext cx="2431580" cy="250431"/>
          </a:xfrm>
          <a:prstGeom prst="rect">
            <a:avLst/>
          </a:prstGeom>
          <a:solidFill>
            <a:srgbClr val="582D0A"/>
          </a:solidFill>
          <a:ln>
            <a:noFill/>
          </a:ln>
          <a:effectLst/>
        </p:spPr>
        <p:txBody>
          <a:bodyPr vert="horz" lIns="69681" tIns="34840" rIns="69681" bIns="3484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j-cs"/>
              </a:defRPr>
            </a:lvl1pPr>
          </a:lstStyle>
          <a:p>
            <a:r>
              <a:rPr lang="ko-KR" altLang="en-US" sz="1524" dirty="0" err="1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제작일정</a:t>
            </a:r>
            <a: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/>
            </a:r>
            <a:b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ko-KR" altLang="en-US" sz="1524" dirty="0">
              <a:ln w="6350">
                <a:noFill/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743845"/>
              </p:ext>
            </p:extLst>
          </p:nvPr>
        </p:nvGraphicFramePr>
        <p:xfrm>
          <a:off x="797674" y="1862665"/>
          <a:ext cx="1476896" cy="3339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896">
                  <a:extLst>
                    <a:ext uri="{9D8B030D-6E8A-4147-A177-3AD203B41FA5}">
                      <a16:colId xmlns:a16="http://schemas.microsoft.com/office/drawing/2014/main" val="3611775819"/>
                    </a:ext>
                  </a:extLst>
                </a:gridCol>
              </a:tblGrid>
              <a:tr h="746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735034"/>
                  </a:ext>
                </a:extLst>
              </a:tr>
              <a:tr h="3702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컨셉 디자인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13683"/>
                  </a:ext>
                </a:extLst>
              </a:tr>
              <a:tr h="3702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사전자료조사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668016"/>
                  </a:ext>
                </a:extLst>
              </a:tr>
              <a:tr h="381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기획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350366"/>
                  </a:ext>
                </a:extLst>
              </a:tr>
              <a:tr h="364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UI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설계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304"/>
                  </a:ext>
                </a:extLst>
              </a:tr>
              <a:tr h="3702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21278"/>
                  </a:ext>
                </a:extLst>
              </a:tr>
              <a:tr h="3702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테스트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124530"/>
                  </a:ext>
                </a:extLst>
              </a:tr>
              <a:tr h="364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앱스토어 등록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63927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51224"/>
              </p:ext>
            </p:extLst>
          </p:nvPr>
        </p:nvGraphicFramePr>
        <p:xfrm>
          <a:off x="2274570" y="1862666"/>
          <a:ext cx="300609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523">
                  <a:extLst>
                    <a:ext uri="{9D8B030D-6E8A-4147-A177-3AD203B41FA5}">
                      <a16:colId xmlns:a16="http://schemas.microsoft.com/office/drawing/2014/main" val="1285093032"/>
                    </a:ext>
                  </a:extLst>
                </a:gridCol>
                <a:gridCol w="751523">
                  <a:extLst>
                    <a:ext uri="{9D8B030D-6E8A-4147-A177-3AD203B41FA5}">
                      <a16:colId xmlns:a16="http://schemas.microsoft.com/office/drawing/2014/main" val="311914751"/>
                    </a:ext>
                  </a:extLst>
                </a:gridCol>
                <a:gridCol w="751523">
                  <a:extLst>
                    <a:ext uri="{9D8B030D-6E8A-4147-A177-3AD203B41FA5}">
                      <a16:colId xmlns:a16="http://schemas.microsoft.com/office/drawing/2014/main" val="2908048729"/>
                    </a:ext>
                  </a:extLst>
                </a:gridCol>
                <a:gridCol w="751523">
                  <a:extLst>
                    <a:ext uri="{9D8B030D-6E8A-4147-A177-3AD203B41FA5}">
                      <a16:colId xmlns:a16="http://schemas.microsoft.com/office/drawing/2014/main" val="366777906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2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8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4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2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9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8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47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5976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797674" y="1862665"/>
            <a:ext cx="1476896" cy="720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24950"/>
              </p:ext>
            </p:extLst>
          </p:nvPr>
        </p:nvGraphicFramePr>
        <p:xfrm>
          <a:off x="5280662" y="1862666"/>
          <a:ext cx="300609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523">
                  <a:extLst>
                    <a:ext uri="{9D8B030D-6E8A-4147-A177-3AD203B41FA5}">
                      <a16:colId xmlns:a16="http://schemas.microsoft.com/office/drawing/2014/main" val="1285093032"/>
                    </a:ext>
                  </a:extLst>
                </a:gridCol>
                <a:gridCol w="751523">
                  <a:extLst>
                    <a:ext uri="{9D8B030D-6E8A-4147-A177-3AD203B41FA5}">
                      <a16:colId xmlns:a16="http://schemas.microsoft.com/office/drawing/2014/main" val="311914751"/>
                    </a:ext>
                  </a:extLst>
                </a:gridCol>
                <a:gridCol w="751523">
                  <a:extLst>
                    <a:ext uri="{9D8B030D-6E8A-4147-A177-3AD203B41FA5}">
                      <a16:colId xmlns:a16="http://schemas.microsoft.com/office/drawing/2014/main" val="2908048729"/>
                    </a:ext>
                  </a:extLst>
                </a:gridCol>
                <a:gridCol w="751523">
                  <a:extLst>
                    <a:ext uri="{9D8B030D-6E8A-4147-A177-3AD203B41FA5}">
                      <a16:colId xmlns:a16="http://schemas.microsoft.com/office/drawing/2014/main" val="366777906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2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8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4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2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9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8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47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5976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04581"/>
              </p:ext>
            </p:extLst>
          </p:nvPr>
        </p:nvGraphicFramePr>
        <p:xfrm>
          <a:off x="8286754" y="1862666"/>
          <a:ext cx="300609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523">
                  <a:extLst>
                    <a:ext uri="{9D8B030D-6E8A-4147-A177-3AD203B41FA5}">
                      <a16:colId xmlns:a16="http://schemas.microsoft.com/office/drawing/2014/main" val="1285093032"/>
                    </a:ext>
                  </a:extLst>
                </a:gridCol>
                <a:gridCol w="751523">
                  <a:extLst>
                    <a:ext uri="{9D8B030D-6E8A-4147-A177-3AD203B41FA5}">
                      <a16:colId xmlns:a16="http://schemas.microsoft.com/office/drawing/2014/main" val="311914751"/>
                    </a:ext>
                  </a:extLst>
                </a:gridCol>
                <a:gridCol w="751523">
                  <a:extLst>
                    <a:ext uri="{9D8B030D-6E8A-4147-A177-3AD203B41FA5}">
                      <a16:colId xmlns:a16="http://schemas.microsoft.com/office/drawing/2014/main" val="2908048729"/>
                    </a:ext>
                  </a:extLst>
                </a:gridCol>
                <a:gridCol w="751523">
                  <a:extLst>
                    <a:ext uri="{9D8B030D-6E8A-4147-A177-3AD203B41FA5}">
                      <a16:colId xmlns:a16="http://schemas.microsoft.com/office/drawing/2014/main" val="366777906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2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8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4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2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6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9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8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47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59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0" y="163338"/>
            <a:ext cx="1868275" cy="292479"/>
          </a:xfrm>
          <a:prstGeom prst="rect">
            <a:avLst/>
          </a:prstGeom>
          <a:solidFill>
            <a:srgbClr val="582D0A"/>
          </a:solidFill>
          <a:ln>
            <a:noFill/>
          </a:ln>
          <a:effectLst/>
        </p:spPr>
        <p:txBody>
          <a:bodyPr vert="horz" lIns="69681" tIns="34840" rIns="69681" bIns="3484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j-cs"/>
              </a:defRPr>
            </a:lvl1pPr>
          </a:lstStyle>
          <a:p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> </a:t>
            </a:r>
            <a:r>
              <a:rPr lang="ko-KR" altLang="en-US" sz="1524" dirty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기획의도</a:t>
            </a:r>
            <a: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/>
            </a:r>
            <a:b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</a:br>
            <a:endParaRPr lang="ko-KR" altLang="en-US" sz="1524" dirty="0">
              <a:ln w="6350">
                <a:noFill/>
              </a:ln>
              <a:solidFill>
                <a:schemeClr val="bg1"/>
              </a:solidFill>
              <a:latin typeface="Clash Display" pitchFamily="50" charset="0"/>
              <a:ea typeface="한컴 윤체 B" panose="02020603020101020101" pitchFamily="18" charset="-127"/>
              <a:cs typeface="Adobe Devanagari" panose="02040503050201020203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6" b="12827"/>
          <a:stretch/>
        </p:blipFill>
        <p:spPr>
          <a:xfrm>
            <a:off x="399052" y="911247"/>
            <a:ext cx="1359794" cy="2372581"/>
          </a:xfrm>
          <a:prstGeom prst="rect">
            <a:avLst/>
          </a:prstGeom>
        </p:spPr>
      </p:pic>
      <p:sp>
        <p:nvSpPr>
          <p:cNvPr id="10" name="톱니 모양의 오른쪽 화살표 9"/>
          <p:cNvSpPr/>
          <p:nvPr/>
        </p:nvSpPr>
        <p:spPr>
          <a:xfrm>
            <a:off x="3796591" y="1430234"/>
            <a:ext cx="631145" cy="416150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2"/>
          </a:p>
        </p:txBody>
      </p:sp>
      <p:sp>
        <p:nvSpPr>
          <p:cNvPr id="12" name="TextBox 11"/>
          <p:cNvSpPr txBox="1"/>
          <p:nvPr/>
        </p:nvSpPr>
        <p:spPr>
          <a:xfrm>
            <a:off x="7270277" y="823616"/>
            <a:ext cx="4814138" cy="2061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1290" indent="-261290">
              <a:buAutoNum type="arabicPeriod"/>
            </a:pPr>
            <a:endParaRPr lang="en-US" altLang="ko-KR" sz="914" dirty="0"/>
          </a:p>
          <a:p>
            <a:pPr marL="261290" indent="-261290">
              <a:buAutoNum type="arabicPeriod"/>
            </a:pPr>
            <a:endParaRPr lang="en-US" altLang="ko-KR" sz="914" dirty="0"/>
          </a:p>
          <a:p>
            <a:r>
              <a:rPr lang="en-US" altLang="ko-KR" sz="914" dirty="0"/>
              <a:t>1.</a:t>
            </a:r>
          </a:p>
          <a:p>
            <a:r>
              <a:rPr lang="ko-KR" altLang="en-US" sz="914" dirty="0"/>
              <a:t>기존 잘 보이지 않던 로고를 좀더 고객들에게 집중 시키기 위하여 </a:t>
            </a:r>
            <a:endParaRPr lang="en-US" altLang="ko-KR" sz="914" dirty="0"/>
          </a:p>
          <a:p>
            <a:r>
              <a:rPr lang="ko-KR" altLang="en-US" sz="914" dirty="0"/>
              <a:t>중앙 배치하여 크기를 키워 부각 시켰으며 </a:t>
            </a:r>
            <a:endParaRPr lang="en-US" altLang="ko-KR" sz="914" dirty="0"/>
          </a:p>
          <a:p>
            <a:r>
              <a:rPr lang="ko-KR" altLang="en-US" sz="914" dirty="0"/>
              <a:t>부가적인 검색</a:t>
            </a:r>
            <a:r>
              <a:rPr lang="en-US" altLang="ko-KR" sz="914" dirty="0"/>
              <a:t>,</a:t>
            </a:r>
            <a:r>
              <a:rPr lang="ko-KR" altLang="en-US" sz="914" dirty="0"/>
              <a:t>찜</a:t>
            </a:r>
            <a:r>
              <a:rPr lang="en-US" altLang="ko-KR" sz="914" dirty="0"/>
              <a:t>, </a:t>
            </a:r>
            <a:r>
              <a:rPr lang="ko-KR" altLang="en-US" sz="914" dirty="0"/>
              <a:t>장바구니</a:t>
            </a:r>
            <a:r>
              <a:rPr lang="en-US" altLang="ko-KR" sz="914" dirty="0"/>
              <a:t>,</a:t>
            </a:r>
            <a:r>
              <a:rPr lang="ko-KR" altLang="en-US" sz="914" dirty="0"/>
              <a:t>기능은 </a:t>
            </a:r>
            <a:endParaRPr lang="en-US" altLang="ko-KR" sz="914" dirty="0"/>
          </a:p>
          <a:p>
            <a:r>
              <a:rPr lang="en-US" altLang="ko-KR" sz="914" dirty="0"/>
              <a:t>  menu / cart </a:t>
            </a:r>
            <a:r>
              <a:rPr lang="ko-KR" altLang="en-US" sz="914" dirty="0"/>
              <a:t>에 나누어 좀더 편리하게 </a:t>
            </a:r>
            <a:r>
              <a:rPr lang="ko-KR" altLang="en-US" sz="914" dirty="0" err="1"/>
              <a:t>볼수</a:t>
            </a:r>
            <a:r>
              <a:rPr lang="ko-KR" altLang="en-US" sz="914" dirty="0"/>
              <a:t> 있도록 정돈하였습니다 </a:t>
            </a:r>
            <a:r>
              <a:rPr lang="en-US" altLang="ko-KR" sz="914" dirty="0"/>
              <a:t>.</a:t>
            </a:r>
          </a:p>
          <a:p>
            <a:r>
              <a:rPr lang="ko-KR" altLang="en-US" sz="914" dirty="0"/>
              <a:t>이솝의 메인 이벤트인 무료배송 </a:t>
            </a:r>
            <a:r>
              <a:rPr lang="ko-KR" altLang="en-US" sz="914" dirty="0" err="1"/>
              <a:t>안내문구는</a:t>
            </a:r>
            <a:r>
              <a:rPr lang="ko-KR" altLang="en-US" sz="914" dirty="0"/>
              <a:t> </a:t>
            </a:r>
            <a:r>
              <a:rPr lang="ko-KR" altLang="en-US" sz="914" dirty="0" err="1"/>
              <a:t>첫페이지</a:t>
            </a:r>
            <a:r>
              <a:rPr lang="ko-KR" altLang="en-US" sz="914" dirty="0"/>
              <a:t> 메인 중앙에 팝업으로 띄웠습니다 </a:t>
            </a:r>
            <a:endParaRPr lang="en-US" altLang="ko-KR" sz="914" dirty="0"/>
          </a:p>
          <a:p>
            <a:r>
              <a:rPr lang="en-US" altLang="ko-KR" sz="914" dirty="0"/>
              <a:t>    </a:t>
            </a:r>
          </a:p>
          <a:p>
            <a:r>
              <a:rPr lang="en-US" altLang="ko-KR" sz="914" dirty="0"/>
              <a:t>2. </a:t>
            </a:r>
          </a:p>
          <a:p>
            <a:r>
              <a:rPr lang="ko-KR" altLang="en-US" sz="914" dirty="0"/>
              <a:t>브랜드 컨셉으로 잡았던 사람들의 피부색을 인용해</a:t>
            </a:r>
            <a:endParaRPr lang="en-US" altLang="ko-KR" sz="914" dirty="0"/>
          </a:p>
          <a:p>
            <a:r>
              <a:rPr lang="ko-KR" altLang="en-US" sz="914" dirty="0" err="1"/>
              <a:t>개성있는</a:t>
            </a:r>
            <a:r>
              <a:rPr lang="ko-KR" altLang="en-US" sz="914" dirty="0"/>
              <a:t> 피부 </a:t>
            </a:r>
            <a:r>
              <a:rPr lang="ko-KR" altLang="en-US" sz="914" dirty="0" err="1"/>
              <a:t>텍스쳐를</a:t>
            </a:r>
            <a:r>
              <a:rPr lang="ko-KR" altLang="en-US" sz="914" dirty="0"/>
              <a:t> 가진 모델 이미지로 </a:t>
            </a:r>
            <a:endParaRPr lang="en-US" altLang="ko-KR" sz="914" dirty="0"/>
          </a:p>
          <a:p>
            <a:r>
              <a:rPr lang="ko-KR" altLang="en-US" sz="914" dirty="0"/>
              <a:t>메인 이미지를 변경하여 고객에게 브랜드 이미지를 </a:t>
            </a:r>
            <a:r>
              <a:rPr lang="ko-KR" altLang="en-US" sz="914" dirty="0" err="1"/>
              <a:t>한층더</a:t>
            </a:r>
            <a:r>
              <a:rPr lang="ko-KR" altLang="en-US" sz="914" dirty="0"/>
              <a:t> </a:t>
            </a:r>
            <a:r>
              <a:rPr lang="ko-KR" altLang="en-US" sz="914" dirty="0" err="1"/>
              <a:t>각인시켰습니다</a:t>
            </a:r>
            <a:endParaRPr lang="en-US" altLang="ko-KR" sz="914" dirty="0"/>
          </a:p>
          <a:p>
            <a:endParaRPr lang="en-US" altLang="ko-KR" sz="914" dirty="0"/>
          </a:p>
        </p:txBody>
      </p:sp>
      <p:sp>
        <p:nvSpPr>
          <p:cNvPr id="14" name="톱니 모양의 오른쪽 화살표 13"/>
          <p:cNvSpPr/>
          <p:nvPr/>
        </p:nvSpPr>
        <p:spPr>
          <a:xfrm>
            <a:off x="3796592" y="4511834"/>
            <a:ext cx="631145" cy="431001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2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" b="10250"/>
          <a:stretch/>
        </p:blipFill>
        <p:spPr>
          <a:xfrm>
            <a:off x="376214" y="3656404"/>
            <a:ext cx="1405470" cy="2533781"/>
          </a:xfrm>
          <a:prstGeom prst="rect">
            <a:avLst/>
          </a:prstGeom>
        </p:spPr>
      </p:pic>
      <p:pic>
        <p:nvPicPr>
          <p:cNvPr id="17" name="내용 개체 틀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7" b="10477"/>
          <a:stretch/>
        </p:blipFill>
        <p:spPr>
          <a:xfrm>
            <a:off x="1903084" y="3656404"/>
            <a:ext cx="1402666" cy="25337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70278" y="3877409"/>
            <a:ext cx="4254691" cy="1639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1290" indent="-261290">
              <a:buAutoNum type="arabicPeriod"/>
            </a:pPr>
            <a:endParaRPr lang="en-US" altLang="ko-KR" sz="914" dirty="0"/>
          </a:p>
          <a:p>
            <a:pPr marL="261290" indent="-261290">
              <a:buAutoNum type="arabicPeriod"/>
            </a:pPr>
            <a:endParaRPr lang="en-US" altLang="ko-KR" sz="914" dirty="0"/>
          </a:p>
          <a:p>
            <a:r>
              <a:rPr lang="en-US" altLang="ko-KR" sz="914" dirty="0"/>
              <a:t>1.</a:t>
            </a:r>
          </a:p>
          <a:p>
            <a:r>
              <a:rPr lang="ko-KR" altLang="en-US" sz="914" dirty="0"/>
              <a:t>이솝 모바일에 무분별한 순서로 위치 되어있던 상품 파트를 </a:t>
            </a:r>
            <a:endParaRPr lang="en-US" altLang="ko-KR" sz="914" dirty="0"/>
          </a:p>
          <a:p>
            <a:r>
              <a:rPr lang="ko-KR" altLang="en-US" sz="914" dirty="0"/>
              <a:t>베스트 상품 파트로 합쳐 한눈에 </a:t>
            </a:r>
            <a:r>
              <a:rPr lang="ko-KR" altLang="en-US" sz="914" dirty="0" err="1"/>
              <a:t>볼수</a:t>
            </a:r>
            <a:r>
              <a:rPr lang="ko-KR" altLang="en-US" sz="914" dirty="0"/>
              <a:t> 있도록 만들었습니다</a:t>
            </a:r>
            <a:endParaRPr lang="en-US" altLang="ko-KR" sz="914" dirty="0"/>
          </a:p>
          <a:p>
            <a:r>
              <a:rPr lang="ko-KR" altLang="en-US" sz="914" dirty="0"/>
              <a:t>인기상품을 구매하러 온 사용자가 메인 페이지에서도 바로 </a:t>
            </a:r>
            <a:endParaRPr lang="en-US" altLang="ko-KR" sz="914" dirty="0"/>
          </a:p>
          <a:p>
            <a:r>
              <a:rPr lang="ko-KR" altLang="en-US" sz="914" dirty="0"/>
              <a:t>상품을 발견 할 수 있도록</a:t>
            </a:r>
            <a:r>
              <a:rPr lang="en-US" altLang="ko-KR" sz="914" dirty="0"/>
              <a:t> </a:t>
            </a:r>
            <a:r>
              <a:rPr lang="ko-KR" altLang="en-US" sz="914" dirty="0"/>
              <a:t>설계 하는 것이 목표였습니다 </a:t>
            </a:r>
            <a:endParaRPr lang="en-US" altLang="ko-KR" sz="914" dirty="0"/>
          </a:p>
          <a:p>
            <a:endParaRPr lang="en-US" altLang="ko-KR" sz="914" dirty="0"/>
          </a:p>
          <a:p>
            <a:r>
              <a:rPr lang="ko-KR" altLang="en-US" sz="914" dirty="0"/>
              <a:t>이솝의 주 판매 상품인 바디</a:t>
            </a:r>
            <a:r>
              <a:rPr lang="en-US" altLang="ko-KR" sz="914" dirty="0"/>
              <a:t>&amp;</a:t>
            </a:r>
            <a:r>
              <a:rPr lang="ko-KR" altLang="en-US" sz="914" dirty="0"/>
              <a:t>핸드 파트를 디폴트 값으로 설정해 두었고</a:t>
            </a:r>
            <a:r>
              <a:rPr lang="en-US" altLang="ko-KR" sz="914" dirty="0"/>
              <a:t>  </a:t>
            </a:r>
          </a:p>
          <a:p>
            <a:r>
              <a:rPr lang="ko-KR" altLang="en-US" sz="914" dirty="0"/>
              <a:t>스킨케어나 </a:t>
            </a:r>
            <a:r>
              <a:rPr lang="en-US" altLang="ko-KR" sz="914" dirty="0"/>
              <a:t>, </a:t>
            </a:r>
            <a:r>
              <a:rPr lang="ko-KR" altLang="en-US" sz="914" dirty="0"/>
              <a:t>헤어 파트를 누르면 자동으로 아래 이미지 사진도 해당 상품으로</a:t>
            </a:r>
            <a:endParaRPr lang="en-US" altLang="ko-KR" sz="914" dirty="0"/>
          </a:p>
          <a:p>
            <a:r>
              <a:rPr lang="ko-KR" altLang="en-US" sz="914" dirty="0"/>
              <a:t>바뀌어 보입니다 </a:t>
            </a:r>
            <a:endParaRPr lang="en-US" altLang="ko-KR" sz="914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069" y="3662945"/>
            <a:ext cx="1383964" cy="25272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069" y="823616"/>
            <a:ext cx="1319883" cy="24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1" b="10849"/>
          <a:stretch/>
        </p:blipFill>
        <p:spPr>
          <a:xfrm>
            <a:off x="405629" y="409468"/>
            <a:ext cx="1866941" cy="3247854"/>
          </a:xfrm>
          <a:prstGeom prst="rect">
            <a:avLst/>
          </a:prstGeom>
        </p:spPr>
      </p:pic>
      <p:sp>
        <p:nvSpPr>
          <p:cNvPr id="10" name="톱니 모양의 오른쪽 화살표 9"/>
          <p:cNvSpPr/>
          <p:nvPr/>
        </p:nvSpPr>
        <p:spPr>
          <a:xfrm>
            <a:off x="3647254" y="1293589"/>
            <a:ext cx="631145" cy="431001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2"/>
          </a:p>
        </p:txBody>
      </p:sp>
      <p:sp>
        <p:nvSpPr>
          <p:cNvPr id="15" name="TextBox 14"/>
          <p:cNvSpPr txBox="1"/>
          <p:nvPr/>
        </p:nvSpPr>
        <p:spPr>
          <a:xfrm>
            <a:off x="7594277" y="763587"/>
            <a:ext cx="3643946" cy="1217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14" dirty="0"/>
          </a:p>
          <a:p>
            <a:r>
              <a:rPr lang="ko-KR" altLang="en-US" sz="914" dirty="0"/>
              <a:t>이솝 메인 페이지에서 강조하는 향수 파트 이미지를 구체화하여 </a:t>
            </a:r>
            <a:endParaRPr lang="en-US" altLang="ko-KR" sz="914" dirty="0"/>
          </a:p>
          <a:p>
            <a:r>
              <a:rPr lang="ko-KR" altLang="en-US" sz="914" dirty="0"/>
              <a:t>이미지 </a:t>
            </a:r>
            <a:r>
              <a:rPr lang="ko-KR" altLang="en-US" sz="914" dirty="0" err="1"/>
              <a:t>클릴율을</a:t>
            </a:r>
            <a:r>
              <a:rPr lang="ko-KR" altLang="en-US" sz="914" dirty="0"/>
              <a:t> 높이고 </a:t>
            </a:r>
            <a:endParaRPr lang="en-US" altLang="ko-KR" sz="914" dirty="0"/>
          </a:p>
          <a:p>
            <a:endParaRPr lang="en-US" altLang="ko-KR" sz="914" dirty="0"/>
          </a:p>
          <a:p>
            <a:r>
              <a:rPr lang="ko-KR" altLang="en-US" sz="914" dirty="0" err="1"/>
              <a:t>바로가기</a:t>
            </a:r>
            <a:r>
              <a:rPr lang="ko-KR" altLang="en-US" sz="914" dirty="0"/>
              <a:t> 링크를 삽입해 판매를 촉진 시킬 수 있도록 유도합니다  </a:t>
            </a:r>
            <a:endParaRPr lang="en-US" altLang="ko-KR" sz="914" dirty="0"/>
          </a:p>
          <a:p>
            <a:endParaRPr lang="en-US" altLang="ko-KR" sz="914" dirty="0"/>
          </a:p>
          <a:p>
            <a:r>
              <a:rPr lang="ko-KR" altLang="en-US" sz="914" dirty="0"/>
              <a:t>향의 </a:t>
            </a:r>
            <a:r>
              <a:rPr lang="ko-KR" altLang="en-US" sz="914" dirty="0" err="1"/>
              <a:t>설명또한</a:t>
            </a:r>
            <a:r>
              <a:rPr lang="ko-KR" altLang="en-US" sz="914" dirty="0"/>
              <a:t> </a:t>
            </a:r>
            <a:r>
              <a:rPr lang="ko-KR" altLang="en-US" sz="914" dirty="0" err="1"/>
              <a:t>바로가기</a:t>
            </a:r>
            <a:r>
              <a:rPr lang="ko-KR" altLang="en-US" sz="914" dirty="0"/>
              <a:t> 링크 가능하게 만들어 설명파트구간이 </a:t>
            </a:r>
            <a:endParaRPr lang="en-US" altLang="ko-KR" sz="914" dirty="0"/>
          </a:p>
          <a:p>
            <a:r>
              <a:rPr lang="ko-KR" altLang="en-US" sz="914" dirty="0"/>
              <a:t>바로 </a:t>
            </a:r>
            <a:r>
              <a:rPr lang="ko-KR" altLang="en-US" sz="914" dirty="0" err="1"/>
              <a:t>보이게끔설정합니다</a:t>
            </a:r>
            <a:endParaRPr lang="en-US" altLang="ko-KR" sz="914" dirty="0"/>
          </a:p>
        </p:txBody>
      </p:sp>
      <p:sp>
        <p:nvSpPr>
          <p:cNvPr id="8" name="TextBox 7"/>
          <p:cNvSpPr txBox="1"/>
          <p:nvPr/>
        </p:nvSpPr>
        <p:spPr>
          <a:xfrm>
            <a:off x="7733916" y="4341077"/>
            <a:ext cx="3794629" cy="655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14" dirty="0"/>
              <a:t>이솝의 신상품 라인은 스킨케어 카테고리 안에서만 </a:t>
            </a:r>
            <a:r>
              <a:rPr lang="ko-KR" altLang="en-US" sz="914" dirty="0" err="1"/>
              <a:t>볼수</a:t>
            </a:r>
            <a:r>
              <a:rPr lang="ko-KR" altLang="en-US" sz="914" dirty="0"/>
              <a:t> 있었습니다 </a:t>
            </a:r>
            <a:endParaRPr lang="en-US" altLang="ko-KR" sz="914" dirty="0"/>
          </a:p>
          <a:p>
            <a:endParaRPr lang="en-US" altLang="ko-KR" sz="914" dirty="0"/>
          </a:p>
          <a:p>
            <a:r>
              <a:rPr lang="ko-KR" altLang="en-US" sz="914" dirty="0"/>
              <a:t>메인 페이지에 신상품이 올라올 때마다 걸리면 좋겠다는 생각을 했고</a:t>
            </a:r>
            <a:endParaRPr lang="en-US" altLang="ko-KR" sz="914" dirty="0"/>
          </a:p>
          <a:p>
            <a:r>
              <a:rPr lang="ko-KR" altLang="en-US" sz="914" dirty="0"/>
              <a:t>임의로 </a:t>
            </a:r>
            <a:r>
              <a:rPr lang="en-US" altLang="ko-KR" sz="914" dirty="0"/>
              <a:t>new product </a:t>
            </a:r>
            <a:r>
              <a:rPr lang="ko-KR" altLang="en-US" sz="914" dirty="0"/>
              <a:t>파트를 만들었습니다 </a:t>
            </a:r>
            <a:endParaRPr lang="en-US" altLang="ko-KR" sz="914" dirty="0"/>
          </a:p>
        </p:txBody>
      </p:sp>
      <p:sp>
        <p:nvSpPr>
          <p:cNvPr id="9" name="톱니 모양의 오른쪽 화살표 8"/>
          <p:cNvSpPr/>
          <p:nvPr/>
        </p:nvSpPr>
        <p:spPr>
          <a:xfrm>
            <a:off x="3647254" y="4393116"/>
            <a:ext cx="631145" cy="431001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2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94" y="3205719"/>
            <a:ext cx="1699593" cy="33681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894" y="293090"/>
            <a:ext cx="1590537" cy="27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28" y="1084897"/>
            <a:ext cx="2188508" cy="284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3" b="10849"/>
          <a:stretch/>
        </p:blipFill>
        <p:spPr>
          <a:xfrm>
            <a:off x="416322" y="1044283"/>
            <a:ext cx="1563654" cy="2779007"/>
          </a:xfrm>
          <a:prstGeom prst="rect">
            <a:avLst/>
          </a:prstGeom>
        </p:spPr>
      </p:pic>
      <p:sp>
        <p:nvSpPr>
          <p:cNvPr id="9" name="톱니 모양의 오른쪽 화살표 8"/>
          <p:cNvSpPr/>
          <p:nvPr/>
        </p:nvSpPr>
        <p:spPr>
          <a:xfrm>
            <a:off x="5560240" y="2617297"/>
            <a:ext cx="631145" cy="431001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7430537" y="5690569"/>
            <a:ext cx="3009157" cy="795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14" dirty="0"/>
              <a:t>비중이 비슷한 다른 </a:t>
            </a:r>
            <a:r>
              <a:rPr lang="ko-KR" altLang="en-US" sz="914" dirty="0" err="1"/>
              <a:t>카테코리</a:t>
            </a:r>
            <a:r>
              <a:rPr lang="ko-KR" altLang="en-US" sz="914" dirty="0"/>
              <a:t> 상품들도 마찬가지로</a:t>
            </a:r>
            <a:endParaRPr lang="en-US" altLang="ko-KR" sz="914" dirty="0"/>
          </a:p>
          <a:p>
            <a:endParaRPr lang="en-US" altLang="ko-KR" sz="914" dirty="0"/>
          </a:p>
          <a:p>
            <a:r>
              <a:rPr lang="ko-KR" altLang="en-US" sz="914" dirty="0"/>
              <a:t>카테고리를 </a:t>
            </a:r>
            <a:r>
              <a:rPr lang="ko-KR" altLang="en-US" sz="914" dirty="0" err="1"/>
              <a:t>나타낼수</a:t>
            </a:r>
            <a:r>
              <a:rPr lang="ko-KR" altLang="en-US" sz="914" dirty="0"/>
              <a:t> 있는 대표 이미지와 </a:t>
            </a:r>
            <a:endParaRPr lang="en-US" altLang="ko-KR" sz="914" dirty="0"/>
          </a:p>
          <a:p>
            <a:r>
              <a:rPr lang="ko-KR" altLang="en-US" sz="914" dirty="0"/>
              <a:t>바로 </a:t>
            </a:r>
            <a:r>
              <a:rPr lang="ko-KR" altLang="en-US" sz="914" dirty="0" err="1"/>
              <a:t>갈수있는</a:t>
            </a:r>
            <a:r>
              <a:rPr lang="ko-KR" altLang="en-US" sz="914" dirty="0"/>
              <a:t> 링크를 걸어 모바일 </a:t>
            </a:r>
            <a:r>
              <a:rPr lang="ko-KR" altLang="en-US" sz="914" dirty="0" err="1"/>
              <a:t>첫페이지에서</a:t>
            </a:r>
            <a:r>
              <a:rPr lang="ko-KR" altLang="en-US" sz="914" dirty="0"/>
              <a:t> 바로</a:t>
            </a:r>
            <a:endParaRPr lang="en-US" altLang="ko-KR" sz="914" dirty="0"/>
          </a:p>
          <a:p>
            <a:r>
              <a:rPr lang="ko-KR" altLang="en-US" sz="914" dirty="0"/>
              <a:t>상품을 </a:t>
            </a:r>
            <a:r>
              <a:rPr lang="ko-KR" altLang="en-US" sz="914" dirty="0" err="1"/>
              <a:t>볼수있게끔</a:t>
            </a:r>
            <a:r>
              <a:rPr lang="ko-KR" altLang="en-US" sz="914" dirty="0"/>
              <a:t> 만들었습니다 </a:t>
            </a:r>
            <a:endParaRPr lang="en-US" altLang="ko-KR" sz="914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991" y="362187"/>
            <a:ext cx="1607403" cy="34611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b="50525"/>
          <a:stretch/>
        </p:blipFill>
        <p:spPr>
          <a:xfrm>
            <a:off x="7384990" y="3926947"/>
            <a:ext cx="1550126" cy="16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" b="11104"/>
          <a:stretch/>
        </p:blipFill>
        <p:spPr>
          <a:xfrm>
            <a:off x="2293419" y="526943"/>
            <a:ext cx="1625423" cy="29184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8" b="10503"/>
          <a:stretch/>
        </p:blipFill>
        <p:spPr>
          <a:xfrm>
            <a:off x="597284" y="526942"/>
            <a:ext cx="1556092" cy="2783798"/>
          </a:xfrm>
          <a:prstGeom prst="rect">
            <a:avLst/>
          </a:prstGeom>
        </p:spPr>
      </p:pic>
      <p:sp>
        <p:nvSpPr>
          <p:cNvPr id="13" name="톱니 모양의 오른쪽 화살표 12"/>
          <p:cNvSpPr/>
          <p:nvPr/>
        </p:nvSpPr>
        <p:spPr>
          <a:xfrm>
            <a:off x="4832049" y="1819591"/>
            <a:ext cx="631145" cy="431001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797659" y="1701061"/>
            <a:ext cx="2380780" cy="913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67" dirty="0"/>
          </a:p>
          <a:p>
            <a:r>
              <a:rPr lang="ko-KR" altLang="en-US" sz="1067" dirty="0"/>
              <a:t>기업체 구매나 스토어 찾기 메뉴는  </a:t>
            </a:r>
            <a:endParaRPr lang="en-US" altLang="ko-KR" sz="1067" dirty="0"/>
          </a:p>
          <a:p>
            <a:r>
              <a:rPr lang="ko-KR" altLang="en-US" sz="1067" dirty="0"/>
              <a:t>메뉴 카테고리 안으로 넣어서 </a:t>
            </a:r>
            <a:endParaRPr lang="en-US" altLang="ko-KR" sz="1067" dirty="0"/>
          </a:p>
          <a:p>
            <a:r>
              <a:rPr lang="ko-KR" altLang="en-US" sz="1067" dirty="0"/>
              <a:t>고객이 쉽게 찾을 수 있도록 </a:t>
            </a:r>
            <a:endParaRPr lang="en-US" altLang="ko-KR" sz="1067" dirty="0"/>
          </a:p>
          <a:p>
            <a:r>
              <a:rPr lang="ko-KR" altLang="en-US" sz="1067" dirty="0"/>
              <a:t>만들었습니다 </a:t>
            </a:r>
            <a:endParaRPr lang="en-US" altLang="ko-KR" sz="1067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3" b="10622"/>
          <a:stretch/>
        </p:blipFill>
        <p:spPr>
          <a:xfrm>
            <a:off x="2293419" y="3507730"/>
            <a:ext cx="1574400" cy="27939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7" b="10622"/>
          <a:stretch/>
        </p:blipFill>
        <p:spPr>
          <a:xfrm>
            <a:off x="597283" y="3507730"/>
            <a:ext cx="1556092" cy="2793934"/>
          </a:xfrm>
          <a:prstGeom prst="rect">
            <a:avLst/>
          </a:prstGeom>
        </p:spPr>
      </p:pic>
      <p:sp>
        <p:nvSpPr>
          <p:cNvPr id="17" name="톱니 모양의 오른쪽 화살표 16"/>
          <p:cNvSpPr/>
          <p:nvPr/>
        </p:nvSpPr>
        <p:spPr>
          <a:xfrm>
            <a:off x="4832049" y="4807971"/>
            <a:ext cx="631145" cy="431001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2"/>
          </a:p>
        </p:txBody>
      </p:sp>
      <p:sp>
        <p:nvSpPr>
          <p:cNvPr id="19" name="TextBox 18"/>
          <p:cNvSpPr txBox="1"/>
          <p:nvPr/>
        </p:nvSpPr>
        <p:spPr>
          <a:xfrm>
            <a:off x="8708668" y="4572172"/>
            <a:ext cx="3560590" cy="913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67" dirty="0"/>
          </a:p>
          <a:p>
            <a:r>
              <a:rPr lang="en-US" altLang="ko-KR" sz="1067" dirty="0"/>
              <a:t>footer</a:t>
            </a:r>
            <a:r>
              <a:rPr lang="ko-KR" altLang="en-US" sz="1067" dirty="0"/>
              <a:t>가 너무 장황하고 긴 느낌이어서 </a:t>
            </a:r>
            <a:endParaRPr lang="en-US" altLang="ko-KR" sz="1067" dirty="0"/>
          </a:p>
          <a:p>
            <a:r>
              <a:rPr lang="ko-KR" altLang="en-US" sz="1067" dirty="0"/>
              <a:t>평소에는 접어 뒀다가 </a:t>
            </a:r>
            <a:r>
              <a:rPr lang="en-US" altLang="ko-KR" sz="1067" dirty="0"/>
              <a:t>Go </a:t>
            </a:r>
            <a:r>
              <a:rPr lang="ko-KR" altLang="en-US" sz="1067" dirty="0"/>
              <a:t>를 누르면 펼쳐지는 형식으로</a:t>
            </a:r>
            <a:endParaRPr lang="en-US" altLang="ko-KR" sz="1067" dirty="0"/>
          </a:p>
          <a:p>
            <a:r>
              <a:rPr lang="ko-KR" altLang="en-US" sz="1067" dirty="0"/>
              <a:t>변형하여 </a:t>
            </a:r>
            <a:endParaRPr lang="en-US" altLang="ko-KR" sz="1067" dirty="0"/>
          </a:p>
          <a:p>
            <a:r>
              <a:rPr lang="ko-KR" altLang="en-US" sz="1067" dirty="0"/>
              <a:t>보다 쉽게 정보를 </a:t>
            </a:r>
            <a:r>
              <a:rPr lang="ko-KR" altLang="en-US" sz="1067" dirty="0" err="1"/>
              <a:t>볼수</a:t>
            </a:r>
            <a:r>
              <a:rPr lang="ko-KR" altLang="en-US" sz="1067" dirty="0"/>
              <a:t>  있도록 만들었습니다  </a:t>
            </a:r>
            <a:endParaRPr lang="en-US" altLang="ko-KR" sz="1067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378" y="636192"/>
            <a:ext cx="2201602" cy="27659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983122" y="2223151"/>
            <a:ext cx="570996" cy="25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2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rcRect t="55414"/>
          <a:stretch/>
        </p:blipFill>
        <p:spPr>
          <a:xfrm>
            <a:off x="6325378" y="3906181"/>
            <a:ext cx="2244243" cy="21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직선 연결선 72"/>
          <p:cNvCxnSpPr/>
          <p:nvPr/>
        </p:nvCxnSpPr>
        <p:spPr>
          <a:xfrm>
            <a:off x="7645629" y="1743318"/>
            <a:ext cx="62474" cy="4871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446234" y="1719187"/>
            <a:ext cx="11881" cy="3238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16" idx="2"/>
          </p:cNvCxnSpPr>
          <p:nvPr/>
        </p:nvCxnSpPr>
        <p:spPr>
          <a:xfrm>
            <a:off x="2553199" y="1743318"/>
            <a:ext cx="22952" cy="178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240048" y="1730618"/>
            <a:ext cx="11881" cy="3793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0" idx="2"/>
            <a:endCxn id="35" idx="2"/>
          </p:cNvCxnSpPr>
          <p:nvPr/>
        </p:nvCxnSpPr>
        <p:spPr>
          <a:xfrm>
            <a:off x="5892800" y="1442923"/>
            <a:ext cx="8711" cy="4104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42" y="6281968"/>
            <a:ext cx="1266825" cy="457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46944" y="2120900"/>
            <a:ext cx="1109134" cy="6690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브랜드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대표 상품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42597" y="2098031"/>
            <a:ext cx="1109134" cy="6690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브랜드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스토리 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46944" y="3069330"/>
            <a:ext cx="1109134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46944" y="3729694"/>
            <a:ext cx="1109134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 배너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21584" y="3046461"/>
            <a:ext cx="1109134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브랜드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대표이미지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38233" y="960323"/>
            <a:ext cx="1109134" cy="482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메인화면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73158" y="935119"/>
            <a:ext cx="1109134" cy="482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장바구니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31681" y="2128648"/>
            <a:ext cx="1029220" cy="6690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베스트제품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슬라이스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40157" y="3105209"/>
            <a:ext cx="1029220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베스트 제품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바디 핸드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46944" y="4441562"/>
            <a:ext cx="1109134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 배너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346944" y="5064530"/>
            <a:ext cx="1109134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이미지 배너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31681" y="3763510"/>
            <a:ext cx="1029220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베스트 제품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스킨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0157" y="4421811"/>
            <a:ext cx="1029220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베스트 제품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헤어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40157" y="5080112"/>
            <a:ext cx="1029220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베스트 제품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향수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42597" y="960323"/>
            <a:ext cx="1109134" cy="482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카테고리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768079" y="2089132"/>
            <a:ext cx="1109134" cy="6690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브랜드 공지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768079" y="2968127"/>
            <a:ext cx="1109134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커뮤니케이션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68079" y="3723994"/>
            <a:ext cx="1109134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문의 및 반품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768079" y="4462529"/>
            <a:ext cx="1109134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SNS </a:t>
            </a:r>
            <a:r>
              <a:rPr lang="ko-KR" altLang="en-US" sz="1100" dirty="0" smtClean="0">
                <a:solidFill>
                  <a:schemeClr val="tx1"/>
                </a:solidFill>
              </a:rPr>
              <a:t>아이콘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>
            <a:stCxn id="20" idx="1"/>
            <a:endCxn id="40" idx="3"/>
          </p:cNvCxnSpPr>
          <p:nvPr/>
        </p:nvCxnSpPr>
        <p:spPr>
          <a:xfrm flipH="1">
            <a:off x="3151731" y="1201623"/>
            <a:ext cx="218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5" idx="1"/>
            <a:endCxn id="20" idx="3"/>
          </p:cNvCxnSpPr>
          <p:nvPr/>
        </p:nvCxnSpPr>
        <p:spPr>
          <a:xfrm flipH="1">
            <a:off x="6447367" y="1176419"/>
            <a:ext cx="2325791" cy="25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505813" y="941487"/>
            <a:ext cx="1109134" cy="482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검색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2552700" y="1730618"/>
            <a:ext cx="6883400" cy="21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"/>
          <p:cNvSpPr txBox="1">
            <a:spLocks/>
          </p:cNvSpPr>
          <p:nvPr/>
        </p:nvSpPr>
        <p:spPr>
          <a:xfrm>
            <a:off x="-2775" y="274850"/>
            <a:ext cx="1868275" cy="292479"/>
          </a:xfrm>
          <a:prstGeom prst="rect">
            <a:avLst/>
          </a:prstGeom>
          <a:solidFill>
            <a:srgbClr val="582D0A"/>
          </a:solidFill>
          <a:ln>
            <a:noFill/>
          </a:ln>
          <a:effectLst/>
        </p:spPr>
        <p:txBody>
          <a:bodyPr vert="horz" lIns="69681" tIns="34840" rIns="69681" bIns="3484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j-cs"/>
              </a:defRPr>
            </a:lvl1pPr>
          </a:lstStyle>
          <a:p>
            <a:r>
              <a:rPr lang="ko-KR" altLang="en-US" sz="1524" dirty="0" err="1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정보구조</a:t>
            </a:r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>  </a:t>
            </a:r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설계</a:t>
            </a:r>
            <a: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/>
            </a:r>
            <a:b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ko-KR" altLang="en-US" sz="1524" dirty="0">
              <a:ln w="6350">
                <a:noFill/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56513" y="2157832"/>
            <a:ext cx="1029220" cy="6690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신제품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슬라이스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64989" y="3134393"/>
            <a:ext cx="1029220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신상품</a:t>
            </a:r>
            <a:r>
              <a:rPr lang="en-US" altLang="ko-KR" sz="1100" dirty="0" smtClean="0">
                <a:solidFill>
                  <a:schemeClr val="tx1"/>
                </a:solidFill>
              </a:rPr>
              <a:t>-1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56513" y="3792694"/>
            <a:ext cx="1029220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신상품</a:t>
            </a:r>
            <a:r>
              <a:rPr lang="en-US" altLang="ko-KR" sz="1100" dirty="0" smtClean="0">
                <a:solidFill>
                  <a:schemeClr val="tx1"/>
                </a:solidFill>
              </a:rPr>
              <a:t>-2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64989" y="4450995"/>
            <a:ext cx="1029220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신상품</a:t>
            </a:r>
            <a:r>
              <a:rPr lang="en-US" altLang="ko-KR" sz="1100" dirty="0" smtClean="0">
                <a:solidFill>
                  <a:schemeClr val="tx1"/>
                </a:solidFill>
              </a:rPr>
              <a:t>-3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64989" y="5109296"/>
            <a:ext cx="1029220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신상품</a:t>
            </a:r>
            <a:r>
              <a:rPr lang="en-US" altLang="ko-KR" sz="1100" dirty="0" smtClean="0">
                <a:solidFill>
                  <a:schemeClr val="tx1"/>
                </a:solidFill>
              </a:rPr>
              <a:t>-4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64989" y="5730150"/>
            <a:ext cx="1029220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신상품</a:t>
            </a:r>
            <a:r>
              <a:rPr lang="en-US" altLang="ko-KR" sz="1100" dirty="0" smtClean="0">
                <a:solidFill>
                  <a:schemeClr val="tx1"/>
                </a:solidFill>
              </a:rPr>
              <a:t>-5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56513" y="6351004"/>
            <a:ext cx="1029220" cy="48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신상품</a:t>
            </a:r>
            <a:r>
              <a:rPr lang="en-US" altLang="ko-KR" sz="1100" dirty="0" smtClean="0">
                <a:solidFill>
                  <a:schemeClr val="tx1"/>
                </a:solidFill>
              </a:rPr>
              <a:t>-6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7" y="764770"/>
            <a:ext cx="2667181" cy="55239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38" y="764770"/>
            <a:ext cx="2585506" cy="5523908"/>
          </a:xfrm>
          <a:prstGeom prst="rect">
            <a:avLst/>
          </a:prstGeom>
        </p:spPr>
      </p:pic>
      <p:sp>
        <p:nvSpPr>
          <p:cNvPr id="8" name="제목 3"/>
          <p:cNvSpPr txBox="1">
            <a:spLocks/>
          </p:cNvSpPr>
          <p:nvPr/>
        </p:nvSpPr>
        <p:spPr>
          <a:xfrm>
            <a:off x="0" y="219094"/>
            <a:ext cx="1986742" cy="292479"/>
          </a:xfrm>
          <a:prstGeom prst="rect">
            <a:avLst/>
          </a:prstGeom>
          <a:solidFill>
            <a:srgbClr val="582D0A"/>
          </a:solidFill>
          <a:ln>
            <a:noFill/>
          </a:ln>
          <a:effectLst/>
        </p:spPr>
        <p:txBody>
          <a:bodyPr vert="horz" lIns="69681" tIns="34840" rIns="69681" bIns="3484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j-cs"/>
              </a:defRPr>
            </a:lvl1pPr>
          </a:lstStyle>
          <a:p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> </a:t>
            </a:r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 </a:t>
            </a:r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sz="1524" dirty="0" err="1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테일러</a:t>
            </a:r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524" dirty="0" err="1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센츠</a:t>
            </a:r>
            <a:endParaRPr lang="ko-KR" altLang="en-US" sz="1524" dirty="0">
              <a:ln w="6350">
                <a:noFill/>
              </a:ln>
              <a:solidFill>
                <a:schemeClr val="bg1"/>
              </a:solidFill>
              <a:latin typeface="Clash Display" pitchFamily="50" charset="0"/>
              <a:ea typeface="한컴 윤체 B" panose="0202060302010102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410691" y="964276"/>
            <a:ext cx="332509" cy="30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077872" y="964276"/>
            <a:ext cx="332509" cy="30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323933" y="1411085"/>
            <a:ext cx="210883" cy="203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13" name="타원 12"/>
          <p:cNvSpPr/>
          <p:nvPr/>
        </p:nvSpPr>
        <p:spPr>
          <a:xfrm>
            <a:off x="6332791" y="2021774"/>
            <a:ext cx="210883" cy="203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4" name="타원 13"/>
          <p:cNvSpPr/>
          <p:nvPr/>
        </p:nvSpPr>
        <p:spPr>
          <a:xfrm>
            <a:off x="6332791" y="2801740"/>
            <a:ext cx="210883" cy="203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6496050" y="1411085"/>
            <a:ext cx="355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메인이미지와 브랜드 스토리를 깔끔하게 배치시켜 사용자의 </a:t>
            </a:r>
            <a:r>
              <a:rPr lang="ko-KR" altLang="en-US" sz="1100" dirty="0" err="1" smtClean="0"/>
              <a:t>시선도를</a:t>
            </a:r>
            <a:r>
              <a:rPr lang="ko-KR" altLang="en-US" sz="1100" dirty="0" smtClean="0"/>
              <a:t> 높이는 효과를 주었다 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496050" y="2021774"/>
            <a:ext cx="3552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추천 제품의 특성과 </a:t>
            </a:r>
            <a:r>
              <a:rPr lang="ko-KR" altLang="en-US" sz="1100" dirty="0" err="1" smtClean="0"/>
              <a:t>재료에대한</a:t>
            </a:r>
            <a:r>
              <a:rPr lang="ko-KR" altLang="en-US" sz="1100" dirty="0" smtClean="0"/>
              <a:t> 설명을 이미지화 시켜</a:t>
            </a:r>
            <a:endParaRPr lang="en-US" altLang="ko-KR" sz="1100" dirty="0" smtClean="0"/>
          </a:p>
          <a:p>
            <a:r>
              <a:rPr lang="ko-KR" altLang="en-US" sz="1100" dirty="0" smtClean="0"/>
              <a:t>좀더 고객에게 쉽게 이해할 수 있고 관심을 높이는 효과를 주었다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496050" y="2801740"/>
            <a:ext cx="355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마우스 </a:t>
            </a:r>
            <a:r>
              <a:rPr lang="ko-KR" altLang="en-US" sz="1100" dirty="0" err="1" smtClean="0"/>
              <a:t>호버시</a:t>
            </a:r>
            <a:r>
              <a:rPr lang="ko-KR" altLang="en-US" sz="1100" dirty="0" smtClean="0"/>
              <a:t> 메뉴 글씨가 진하게 표현되어 </a:t>
            </a:r>
            <a:endParaRPr lang="en-US" altLang="ko-KR" sz="1100" dirty="0" smtClean="0"/>
          </a:p>
          <a:p>
            <a:r>
              <a:rPr lang="ko-KR" altLang="en-US" sz="1100" dirty="0" smtClean="0"/>
              <a:t>사용자의 편의성을 높였다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158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0" y="219094"/>
            <a:ext cx="1868275" cy="292479"/>
          </a:xfrm>
          <a:prstGeom prst="rect">
            <a:avLst/>
          </a:prstGeom>
          <a:solidFill>
            <a:srgbClr val="582D0A"/>
          </a:solidFill>
          <a:ln>
            <a:noFill/>
          </a:ln>
          <a:effectLst/>
        </p:spPr>
        <p:txBody>
          <a:bodyPr vert="horz" lIns="69681" tIns="34840" rIns="69681" bIns="3484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j-cs"/>
              </a:defRPr>
            </a:lvl1pPr>
          </a:lstStyle>
          <a:p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> </a:t>
            </a:r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 </a:t>
            </a:r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524" dirty="0" err="1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스타일난다</a:t>
            </a:r>
            <a: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/>
            </a:r>
            <a:b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</a:br>
            <a:endParaRPr lang="ko-KR" altLang="en-US" sz="1524" dirty="0">
              <a:ln w="6350">
                <a:noFill/>
              </a:ln>
              <a:solidFill>
                <a:schemeClr val="bg1"/>
              </a:solidFill>
              <a:latin typeface="Clash Display" pitchFamily="50" charset="0"/>
              <a:ea typeface="한컴 윤체 B" panose="02020603020101020101" pitchFamily="18" charset="-127"/>
              <a:cs typeface="Adobe Devanagari" panose="02040503050201020203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2" y="1019768"/>
            <a:ext cx="2365963" cy="51194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41" y="1019768"/>
            <a:ext cx="2084757" cy="516255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379582" y="1167936"/>
            <a:ext cx="300462" cy="30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43577" y="1167937"/>
            <a:ext cx="300462" cy="30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23933" y="1411085"/>
            <a:ext cx="210883" cy="203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11" name="타원 10"/>
          <p:cNvSpPr/>
          <p:nvPr/>
        </p:nvSpPr>
        <p:spPr>
          <a:xfrm>
            <a:off x="6332791" y="2021774"/>
            <a:ext cx="210883" cy="203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496050" y="1411085"/>
            <a:ext cx="3552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메인 페이지의 인기제품영역에서 </a:t>
            </a:r>
            <a:r>
              <a:rPr lang="ko-KR" altLang="en-US" sz="1100" dirty="0" err="1" smtClean="0"/>
              <a:t>카테고리별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인기제품을</a:t>
            </a:r>
            <a:r>
              <a:rPr lang="ko-KR" altLang="en-US" sz="1100" dirty="0" smtClean="0"/>
              <a:t> 따로 볼 수 있도록 하여 사용자의 제품 접근성을 </a:t>
            </a:r>
            <a:r>
              <a:rPr lang="ko-KR" altLang="en-US" sz="1100" dirty="0" err="1" smtClean="0"/>
              <a:t>높혔다</a:t>
            </a:r>
            <a:r>
              <a:rPr lang="ko-KR" altLang="en-US" sz="1100" dirty="0" smtClean="0"/>
              <a:t>  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496050" y="2021774"/>
            <a:ext cx="355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메인페이지에서 신상품을 영역을 따로 두어 </a:t>
            </a:r>
            <a:endParaRPr lang="en-US" altLang="ko-KR" sz="1100" dirty="0" smtClean="0"/>
          </a:p>
          <a:p>
            <a:r>
              <a:rPr lang="ko-KR" altLang="en-US" sz="1100" dirty="0" smtClean="0"/>
              <a:t>사용자에게 빠른 정보를 제공한다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471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0" y="263699"/>
            <a:ext cx="1868275" cy="292479"/>
          </a:xfrm>
          <a:prstGeom prst="rect">
            <a:avLst/>
          </a:prstGeom>
          <a:solidFill>
            <a:srgbClr val="582D0A"/>
          </a:solidFill>
          <a:ln>
            <a:noFill/>
          </a:ln>
          <a:effectLst/>
        </p:spPr>
        <p:txBody>
          <a:bodyPr vert="horz" lIns="69681" tIns="34840" rIns="69681" bIns="34840" rtlCol="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+mj-cs"/>
              </a:defRPr>
            </a:lvl1pPr>
          </a:lstStyle>
          <a:p>
            <a:r>
              <a:rPr lang="en-US" altLang="ko-KR" sz="1524" dirty="0" smtClean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> </a:t>
            </a:r>
            <a:r>
              <a:rPr lang="ko-KR" altLang="en-US" sz="1524" dirty="0" smtClean="0">
                <a:ln w="6350">
                  <a:noFill/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스토리보드 설계</a:t>
            </a:r>
            <a: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  <a:t/>
            </a:r>
            <a:br>
              <a:rPr lang="en-US" altLang="ko-KR" sz="1524" dirty="0">
                <a:ln w="6350">
                  <a:noFill/>
                </a:ln>
                <a:solidFill>
                  <a:schemeClr val="bg1"/>
                </a:solidFill>
                <a:latin typeface="Clash Display" pitchFamily="50" charset="0"/>
                <a:ea typeface="한컴 윤체 B" panose="02020603020101020101" pitchFamily="18" charset="-127"/>
                <a:cs typeface="Adobe Devanagari" panose="02040503050201020203" pitchFamily="18" charset="0"/>
              </a:rPr>
            </a:br>
            <a:endParaRPr lang="ko-KR" altLang="en-US" sz="1524" dirty="0">
              <a:ln w="6350">
                <a:noFill/>
              </a:ln>
              <a:solidFill>
                <a:schemeClr val="bg1"/>
              </a:solidFill>
              <a:latin typeface="Clash Display" pitchFamily="50" charset="0"/>
              <a:ea typeface="한컴 윤체 B" panose="0202060302010102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2830" y="676858"/>
            <a:ext cx="4621877" cy="10472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Website Storyboard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6917" y="674625"/>
            <a:ext cx="3654376" cy="3474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Website Storyboard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02329" y="1022091"/>
            <a:ext cx="4853724" cy="3525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6917" y="1371797"/>
            <a:ext cx="3654375" cy="344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02328" y="669560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Project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02328" y="1017291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Author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02328" y="1371538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Navigation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61552" y="1017549"/>
            <a:ext cx="1208680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Date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60708" y="1014736"/>
            <a:ext cx="1210584" cy="3525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2023.03.28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216918" y="1019003"/>
            <a:ext cx="1237014" cy="3525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강 이주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66956" y="1722162"/>
            <a:ext cx="3889097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1905" y="4892894"/>
            <a:ext cx="3894148" cy="35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Promotion Rink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66956" y="2071798"/>
            <a:ext cx="3895691" cy="28134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햄버거 아이콘 </a:t>
            </a:r>
            <a:endParaRPr lang="en-US" altLang="ko-KR" sz="9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시 왼쪽에서 오른쪽으로 전체 메뉴 나타남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바탕화면 클릭 시 메뉴 사라짐 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로고 아이콘</a:t>
            </a:r>
            <a:r>
              <a:rPr lang="en-US" altLang="ko-KR" sz="9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altLang="ko-KR" sz="9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시 첫번째 메인 페이지로 돌아옴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장바구니 아이콘</a:t>
            </a:r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시 오른쪽에서 왼쪽으로 장바구니 메뉴 나타남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#4 pop up-banner 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텍스트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hover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폰트 두께 변경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시 해당 페이지로 넘어갈 수 있음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공지사항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#5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인기상품 </a:t>
            </a:r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banner 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시 해당 페이지로 넘어갈 수 있음 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#6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인기상품 카테고리 </a:t>
            </a:r>
            <a:endParaRPr lang="en-US" altLang="ko-KR" sz="9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텍스트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hover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폰트 컬러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두께 변경 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해당상품으로 이미지 변경 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#7, #10 ,#11 ,#12 </a:t>
            </a:r>
            <a:r>
              <a:rPr lang="ko-KR" altLang="en-US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상품 </a:t>
            </a:r>
            <a:endParaRPr lang="en-US" altLang="ko-KR" sz="900" dirty="0" smtClean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클릭 시 해당 상품상세페이지로 이동 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텍스트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hover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폰트 컬러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두께  변경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시 상품 상세페이지로 이동</a:t>
            </a:r>
            <a:endParaRPr lang="en-US" altLang="ko-KR" sz="9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#8,#9 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화살표 클릭 시 제품 </a:t>
            </a:r>
            <a:r>
              <a:rPr lang="en-US" altLang="ko-KR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#6</a:t>
            </a:r>
            <a:r>
              <a:rPr lang="ko-KR" altLang="en-US" sz="9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카테고리 품목 동시 변경  </a:t>
            </a:r>
            <a:endParaRPr lang="ko-KR" altLang="en-US" sz="9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61905" y="5225384"/>
            <a:ext cx="3894148" cy="1455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제이쿼리로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메인홈으로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이동 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제이쿼리로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#4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제이쿼리로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 해당 페이지로 이동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#5 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라인업 상품 페이지로 이동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#6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제이쿼리로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 </a:t>
            </a:r>
            <a:endParaRPr lang="en-US" altLang="ko-KR" sz="10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#7</a:t>
            </a:r>
            <a:r>
              <a:rPr lang="en-US" altLang="ko-KR" sz="10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#10 ,#11 ,#12</a:t>
            </a:r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해당 상품페이지로 이동 </a:t>
            </a:r>
            <a:endParaRPr lang="en-US" altLang="ko-KR" sz="10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#8,#9 </a:t>
            </a:r>
            <a:r>
              <a:rPr lang="ko-KR" altLang="en-US" sz="10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제이쿼리로</a:t>
            </a:r>
            <a:r>
              <a:rPr lang="ko-KR" altLang="en-US" sz="10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구현  </a:t>
            </a:r>
            <a:endParaRPr lang="en-US" altLang="ko-KR" sz="10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30" y="1844747"/>
            <a:ext cx="2114558" cy="45752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68" y="1908114"/>
            <a:ext cx="2113917" cy="45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926</Words>
  <Application>Microsoft Office PowerPoint</Application>
  <PresentationFormat>와이드스크린</PresentationFormat>
  <Paragraphs>236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Pretendard</vt:lpstr>
      <vt:lpstr>맑은 고딕</vt:lpstr>
      <vt:lpstr>한컴 윤체 B</vt:lpstr>
      <vt:lpstr>Adobe Devanagari</vt:lpstr>
      <vt:lpstr>Arial</vt:lpstr>
      <vt:lpstr>Clash Display</vt:lpstr>
      <vt:lpstr>Office 테마</vt:lpstr>
      <vt:lpstr>모바일웹 기획서  강이주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85</cp:revision>
  <dcterms:created xsi:type="dcterms:W3CDTF">2023-03-27T00:55:33Z</dcterms:created>
  <dcterms:modified xsi:type="dcterms:W3CDTF">2023-04-03T04:31:17Z</dcterms:modified>
</cp:coreProperties>
</file>