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EAB7-A789-4AF3-8C7B-DC704492E8EF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08EE-AA24-4085-A666-D854A01431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매출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매입대상 데이타에서 매출자료을 생성한다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생성된 매출자료을 매출대상 조직별로 매출확정한다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이때 </a:t>
            </a:r>
            <a:r>
              <a:rPr lang="en-US" altLang="ko-KR" sz="800" dirty="0" smtClean="0"/>
              <a:t>SAP</a:t>
            </a:r>
            <a:r>
              <a:rPr lang="ko-KR" altLang="en-US" sz="800" dirty="0" smtClean="0"/>
              <a:t>과 </a:t>
            </a:r>
            <a:r>
              <a:rPr lang="en-US" altLang="ko-KR" sz="800" dirty="0" smtClean="0"/>
              <a:t>TrustBill </a:t>
            </a:r>
            <a:r>
              <a:rPr lang="ko-KR" altLang="en-US" sz="800" dirty="0" smtClean="0"/>
              <a:t>에 매출자료을 전송한다</a:t>
            </a:r>
            <a:r>
              <a:rPr lang="en-US" altLang="ko-KR" sz="800" dirty="0" smtClean="0"/>
              <a:t>.)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/>
              <a:t>매출</a:t>
            </a:r>
            <a:r>
              <a:rPr lang="en-US" altLang="ko-KR" sz="800" dirty="0"/>
              <a:t>/</a:t>
            </a:r>
            <a:r>
              <a:rPr lang="ko-KR" altLang="en-US" sz="800" dirty="0"/>
              <a:t>매입대상 데이타에서 </a:t>
            </a:r>
            <a:r>
              <a:rPr lang="ko-KR" altLang="en-US" sz="800" dirty="0" smtClean="0"/>
              <a:t>매입자료을 </a:t>
            </a:r>
            <a:r>
              <a:rPr lang="ko-KR" altLang="en-US" sz="800" dirty="0"/>
              <a:t>생성한다</a:t>
            </a:r>
            <a:r>
              <a:rPr lang="en-US" altLang="ko-KR" sz="800" dirty="0" smtClean="0"/>
              <a:t>.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/>
              <a:t>생성된 </a:t>
            </a:r>
            <a:r>
              <a:rPr lang="ko-KR" altLang="en-US" sz="800" dirty="0" smtClean="0"/>
              <a:t>매입자료을 매입대상 </a:t>
            </a:r>
            <a:r>
              <a:rPr lang="ko-KR" altLang="en-US" sz="800" dirty="0"/>
              <a:t>조직별로 </a:t>
            </a:r>
            <a:r>
              <a:rPr lang="ko-KR" altLang="en-US" sz="800" dirty="0" smtClean="0"/>
              <a:t>매입확정한다</a:t>
            </a:r>
            <a:r>
              <a:rPr lang="en-US" altLang="ko-KR" sz="800" dirty="0"/>
              <a:t>.(</a:t>
            </a:r>
            <a:r>
              <a:rPr lang="ko-KR" altLang="en-US" sz="800" dirty="0"/>
              <a:t>이때 </a:t>
            </a:r>
            <a:r>
              <a:rPr lang="en-US" altLang="ko-KR" sz="800" dirty="0"/>
              <a:t>SAP</a:t>
            </a:r>
            <a:r>
              <a:rPr lang="ko-KR" altLang="en-US" sz="800" dirty="0"/>
              <a:t>과 </a:t>
            </a:r>
            <a:r>
              <a:rPr lang="en-US" altLang="ko-KR" sz="800" dirty="0"/>
              <a:t>TrustBill </a:t>
            </a:r>
            <a:r>
              <a:rPr lang="ko-KR" altLang="en-US" sz="800" dirty="0"/>
              <a:t>에 </a:t>
            </a:r>
            <a:r>
              <a:rPr lang="ko-KR" altLang="en-US" sz="800" dirty="0" smtClean="0"/>
              <a:t>매입자료을 </a:t>
            </a:r>
            <a:r>
              <a:rPr lang="ko-KR" altLang="en-US" sz="800" dirty="0"/>
              <a:t>전송한다</a:t>
            </a:r>
            <a:r>
              <a:rPr lang="en-US" altLang="ko-KR" sz="800" dirty="0" smtClean="0"/>
              <a:t>.)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56954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9" y="919794"/>
            <a:ext cx="1224135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9" y="627246"/>
            <a:ext cx="1224135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고객사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4860032" y="919795"/>
            <a:ext cx="1247884" cy="5677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4860032" y="627247"/>
            <a:ext cx="1247884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외부 레거시</a:t>
            </a:r>
            <a:endParaRPr lang="ko-KR" altLang="en-US" sz="10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gray">
          <a:xfrm>
            <a:off x="1547664" y="919795"/>
            <a:ext cx="3312368" cy="56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47664" y="627246"/>
            <a:ext cx="3312368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운영사</a:t>
            </a:r>
            <a:endParaRPr lang="ko-KR" altLang="en-US" sz="1000" b="1" dirty="0"/>
          </a:p>
        </p:txBody>
      </p:sp>
      <p:sp>
        <p:nvSpPr>
          <p:cNvPr id="36" name="순서도: 자기 디스크 35"/>
          <p:cNvSpPr/>
          <p:nvPr/>
        </p:nvSpPr>
        <p:spPr>
          <a:xfrm>
            <a:off x="4065686" y="1947582"/>
            <a:ext cx="563971" cy="4415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정산자료</a:t>
            </a:r>
            <a:endParaRPr lang="ko-KR" altLang="en-US" sz="800" dirty="0"/>
          </a:p>
        </p:txBody>
      </p:sp>
      <p:sp>
        <p:nvSpPr>
          <p:cNvPr id="39" name="Rectangle 107"/>
          <p:cNvSpPr>
            <a:spLocks noChangeArrowheads="1"/>
          </p:cNvSpPr>
          <p:nvPr/>
        </p:nvSpPr>
        <p:spPr bwMode="gray">
          <a:xfrm>
            <a:off x="2555776" y="189530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정</a:t>
            </a:r>
            <a:r>
              <a:rPr lang="ko-KR" altLang="en-US" sz="800" dirty="0"/>
              <a:t>산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</p:txBody>
      </p:sp>
      <p:sp>
        <p:nvSpPr>
          <p:cNvPr id="40" name="Rectangle 107"/>
          <p:cNvSpPr>
            <a:spLocks noChangeArrowheads="1"/>
          </p:cNvSpPr>
          <p:nvPr/>
        </p:nvSpPr>
        <p:spPr bwMode="gray">
          <a:xfrm>
            <a:off x="1860407" y="285293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매출확정</a:t>
            </a:r>
            <a:endParaRPr lang="en-US" altLang="ko-KR" sz="800" dirty="0" smtClean="0"/>
          </a:p>
        </p:txBody>
      </p:sp>
      <p:sp>
        <p:nvSpPr>
          <p:cNvPr id="42" name="Rectangle 107"/>
          <p:cNvSpPr>
            <a:spLocks noChangeArrowheads="1"/>
          </p:cNvSpPr>
          <p:nvPr/>
        </p:nvSpPr>
        <p:spPr bwMode="gray">
          <a:xfrm>
            <a:off x="3185593" y="285293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매입확정</a:t>
            </a:r>
            <a:endParaRPr lang="en-US" altLang="ko-KR" sz="800" dirty="0" smtClean="0"/>
          </a:p>
        </p:txBody>
      </p:sp>
      <p:cxnSp>
        <p:nvCxnSpPr>
          <p:cNvPr id="9" name="구부러진 연결선 8"/>
          <p:cNvCxnSpPr>
            <a:stCxn id="36" idx="2"/>
            <a:endCxn id="40" idx="0"/>
          </p:cNvCxnSpPr>
          <p:nvPr/>
        </p:nvCxnSpPr>
        <p:spPr>
          <a:xfrm rot="10800000" flipV="1">
            <a:off x="2279508" y="2168368"/>
            <a:ext cx="1786179" cy="684567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36" idx="2"/>
            <a:endCxn id="42" idx="0"/>
          </p:cNvCxnSpPr>
          <p:nvPr/>
        </p:nvCxnSpPr>
        <p:spPr>
          <a:xfrm rot="10800000" flipV="1">
            <a:off x="3604694" y="2168369"/>
            <a:ext cx="460993" cy="684568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자기 디스크 57"/>
          <p:cNvSpPr/>
          <p:nvPr/>
        </p:nvSpPr>
        <p:spPr>
          <a:xfrm>
            <a:off x="5215308" y="3548536"/>
            <a:ext cx="563971" cy="4415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SAP</a:t>
            </a:r>
            <a:endParaRPr lang="ko-KR" altLang="en-US" sz="800" dirty="0"/>
          </a:p>
        </p:txBody>
      </p:sp>
      <p:sp>
        <p:nvSpPr>
          <p:cNvPr id="59" name="순서도: 자기 디스크 58"/>
          <p:cNvSpPr/>
          <p:nvPr/>
        </p:nvSpPr>
        <p:spPr>
          <a:xfrm>
            <a:off x="5219501" y="2941712"/>
            <a:ext cx="563971" cy="4415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Trust Bill</a:t>
            </a:r>
            <a:endParaRPr lang="ko-KR" altLang="en-US" sz="800" dirty="0"/>
          </a:p>
        </p:txBody>
      </p:sp>
      <p:cxnSp>
        <p:nvCxnSpPr>
          <p:cNvPr id="62" name="구부러진 연결선 61"/>
          <p:cNvCxnSpPr>
            <a:stCxn id="39" idx="3"/>
            <a:endCxn id="36" idx="1"/>
          </p:cNvCxnSpPr>
          <p:nvPr/>
        </p:nvCxnSpPr>
        <p:spPr>
          <a:xfrm flipV="1">
            <a:off x="3393976" y="1947582"/>
            <a:ext cx="953696" cy="102501"/>
          </a:xfrm>
          <a:prstGeom prst="curvedConnector4">
            <a:avLst>
              <a:gd name="adj1" fmla="val 35216"/>
              <a:gd name="adj2" fmla="val 374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71" idx="0"/>
            <a:endCxn id="58" idx="2"/>
          </p:cNvCxnSpPr>
          <p:nvPr/>
        </p:nvCxnSpPr>
        <p:spPr>
          <a:xfrm rot="5400000" flipH="1" flipV="1">
            <a:off x="3624775" y="2414531"/>
            <a:ext cx="235741" cy="294532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107"/>
          <p:cNvSpPr>
            <a:spLocks noChangeArrowheads="1"/>
          </p:cNvSpPr>
          <p:nvPr/>
        </p:nvSpPr>
        <p:spPr bwMode="gray">
          <a:xfrm>
            <a:off x="1850882" y="4005064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매출전송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(</a:t>
            </a:r>
            <a:r>
              <a:rPr lang="ko-KR" altLang="en-US" sz="800" dirty="0"/>
              <a:t>마감일등록</a:t>
            </a:r>
            <a:r>
              <a:rPr lang="en-US" altLang="ko-KR" sz="800" dirty="0"/>
              <a:t>)</a:t>
            </a:r>
            <a:endParaRPr lang="en-US" altLang="ko-KR" sz="800" dirty="0" smtClean="0"/>
          </a:p>
        </p:txBody>
      </p:sp>
      <p:sp>
        <p:nvSpPr>
          <p:cNvPr id="72" name="Rectangle 107"/>
          <p:cNvSpPr>
            <a:spLocks noChangeArrowheads="1"/>
          </p:cNvSpPr>
          <p:nvPr/>
        </p:nvSpPr>
        <p:spPr bwMode="gray">
          <a:xfrm>
            <a:off x="3203848" y="402476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매입전송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(</a:t>
            </a:r>
            <a:r>
              <a:rPr lang="ko-KR" altLang="en-US" sz="800" dirty="0"/>
              <a:t>마감일등록</a:t>
            </a:r>
            <a:r>
              <a:rPr lang="en-US" altLang="ko-KR" sz="800" dirty="0"/>
              <a:t>)</a:t>
            </a:r>
            <a:endParaRPr lang="en-US" altLang="ko-KR" sz="800" dirty="0" smtClean="0"/>
          </a:p>
        </p:txBody>
      </p:sp>
      <p:cxnSp>
        <p:nvCxnSpPr>
          <p:cNvPr id="75" name="구부러진 연결선 74"/>
          <p:cNvCxnSpPr>
            <a:stCxn id="72" idx="0"/>
            <a:endCxn id="58" idx="2"/>
          </p:cNvCxnSpPr>
          <p:nvPr/>
        </p:nvCxnSpPr>
        <p:spPr>
          <a:xfrm rot="5400000" flipH="1" flipV="1">
            <a:off x="4291407" y="3100865"/>
            <a:ext cx="255443" cy="159236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71" idx="0"/>
            <a:endCxn id="59" idx="2"/>
          </p:cNvCxnSpPr>
          <p:nvPr/>
        </p:nvCxnSpPr>
        <p:spPr>
          <a:xfrm rot="5400000" flipH="1" flipV="1">
            <a:off x="3323459" y="2109023"/>
            <a:ext cx="842565" cy="294951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72" idx="3"/>
            <a:endCxn id="59" idx="2"/>
          </p:cNvCxnSpPr>
          <p:nvPr/>
        </p:nvCxnSpPr>
        <p:spPr>
          <a:xfrm flipV="1">
            <a:off x="4042048" y="3162499"/>
            <a:ext cx="1177453" cy="101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107"/>
          <p:cNvSpPr>
            <a:spLocks noChangeArrowheads="1"/>
          </p:cNvSpPr>
          <p:nvPr/>
        </p:nvSpPr>
        <p:spPr bwMode="gray">
          <a:xfrm>
            <a:off x="1860407" y="5423693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매출반제수신</a:t>
            </a:r>
            <a:endParaRPr lang="en-US" altLang="ko-KR" sz="800" dirty="0" smtClean="0"/>
          </a:p>
        </p:txBody>
      </p:sp>
      <p:sp>
        <p:nvSpPr>
          <p:cNvPr id="89" name="Rectangle 107"/>
          <p:cNvSpPr>
            <a:spLocks noChangeArrowheads="1"/>
          </p:cNvSpPr>
          <p:nvPr/>
        </p:nvSpPr>
        <p:spPr bwMode="gray">
          <a:xfrm>
            <a:off x="3201169" y="5423693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매입지급수신</a:t>
            </a:r>
            <a:endParaRPr lang="en-US" altLang="ko-KR" sz="800" dirty="0" smtClean="0"/>
          </a:p>
        </p:txBody>
      </p:sp>
      <p:cxnSp>
        <p:nvCxnSpPr>
          <p:cNvPr id="92" name="꺾인 연결선 91"/>
          <p:cNvCxnSpPr>
            <a:stCxn id="39" idx="1"/>
            <a:endCxn id="40" idx="1"/>
          </p:cNvCxnSpPr>
          <p:nvPr/>
        </p:nvCxnSpPr>
        <p:spPr>
          <a:xfrm rot="10800000" flipV="1">
            <a:off x="1860408" y="2050082"/>
            <a:ext cx="695369" cy="957635"/>
          </a:xfrm>
          <a:prstGeom prst="bentConnector3">
            <a:avLst>
              <a:gd name="adj1" fmla="val 1328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0" idx="3"/>
            <a:endCxn id="42" idx="1"/>
          </p:cNvCxnSpPr>
          <p:nvPr/>
        </p:nvCxnSpPr>
        <p:spPr>
          <a:xfrm>
            <a:off x="2698607" y="3007718"/>
            <a:ext cx="4869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40" idx="2"/>
            <a:endCxn id="71" idx="1"/>
          </p:cNvCxnSpPr>
          <p:nvPr/>
        </p:nvCxnSpPr>
        <p:spPr>
          <a:xfrm rot="5400000">
            <a:off x="1566522" y="3446860"/>
            <a:ext cx="997347" cy="428625"/>
          </a:xfrm>
          <a:prstGeom prst="bentConnector4">
            <a:avLst>
              <a:gd name="adj1" fmla="val 42240"/>
              <a:gd name="adj2" fmla="val 15333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42" idx="2"/>
            <a:endCxn id="72" idx="1"/>
          </p:cNvCxnSpPr>
          <p:nvPr/>
        </p:nvCxnSpPr>
        <p:spPr>
          <a:xfrm rot="5400000">
            <a:off x="2895747" y="3470602"/>
            <a:ext cx="1017048" cy="400845"/>
          </a:xfrm>
          <a:prstGeom prst="bentConnector4">
            <a:avLst>
              <a:gd name="adj1" fmla="val 42391"/>
              <a:gd name="adj2" fmla="val 15703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71" idx="2"/>
            <a:endCxn id="87" idx="0"/>
          </p:cNvCxnSpPr>
          <p:nvPr/>
        </p:nvCxnSpPr>
        <p:spPr>
          <a:xfrm rot="16200000" flipH="1">
            <a:off x="1720211" y="4864397"/>
            <a:ext cx="1109066" cy="95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72" idx="2"/>
            <a:endCxn id="89" idx="0"/>
          </p:cNvCxnSpPr>
          <p:nvPr/>
        </p:nvCxnSpPr>
        <p:spPr>
          <a:xfrm rot="5400000">
            <a:off x="3076927" y="4877672"/>
            <a:ext cx="1089364" cy="2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58" idx="3"/>
            <a:endCxn id="87" idx="0"/>
          </p:cNvCxnSpPr>
          <p:nvPr/>
        </p:nvCxnSpPr>
        <p:spPr>
          <a:xfrm rot="5400000">
            <a:off x="3171609" y="3098008"/>
            <a:ext cx="1433584" cy="32177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58" idx="3"/>
            <a:endCxn id="89" idx="3"/>
          </p:cNvCxnSpPr>
          <p:nvPr/>
        </p:nvCxnSpPr>
        <p:spPr>
          <a:xfrm rot="5400000">
            <a:off x="3974149" y="4055330"/>
            <a:ext cx="1588366" cy="14579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47132" y="4795057"/>
            <a:ext cx="16312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스케줄러에 의한 자동수신</a:t>
            </a:r>
            <a:endParaRPr lang="ko-KR" altLang="en-US" sz="900" dirty="0"/>
          </a:p>
        </p:txBody>
      </p:sp>
      <p:sp>
        <p:nvSpPr>
          <p:cNvPr id="37" name="순서도: 자기 디스크 36"/>
          <p:cNvSpPr/>
          <p:nvPr/>
        </p:nvSpPr>
        <p:spPr>
          <a:xfrm>
            <a:off x="1860407" y="1259235"/>
            <a:ext cx="563971" cy="4415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매출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매입 대상자료</a:t>
            </a:r>
            <a:endParaRPr lang="ko-KR" altLang="en-US" sz="800" dirty="0"/>
          </a:p>
        </p:txBody>
      </p:sp>
      <p:cxnSp>
        <p:nvCxnSpPr>
          <p:cNvPr id="38" name="구부러진 연결선 37"/>
          <p:cNvCxnSpPr>
            <a:stCxn id="39" idx="0"/>
            <a:endCxn id="37" idx="4"/>
          </p:cNvCxnSpPr>
          <p:nvPr/>
        </p:nvCxnSpPr>
        <p:spPr>
          <a:xfrm rot="16200000" flipV="1">
            <a:off x="2491988" y="1412413"/>
            <a:ext cx="415279" cy="550498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6848" y="3573016"/>
            <a:ext cx="10251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매출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매입 전송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553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75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jameskang</cp:lastModifiedBy>
  <cp:revision>317</cp:revision>
  <dcterms:created xsi:type="dcterms:W3CDTF">2006-10-05T04:04:58Z</dcterms:created>
  <dcterms:modified xsi:type="dcterms:W3CDTF">2016-03-10T05:14:44Z</dcterms:modified>
</cp:coreProperties>
</file>