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B61D-0FCF-43D2-966B-735641CE3CB1}" type="datetimeFigureOut">
              <a:rPr lang="ko-KR" altLang="en-US" smtClean="0"/>
              <a:pPr/>
              <a:t>2016-03-05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OK Plaza 2.0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과장 이정훈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공급사</a:t>
            </a:r>
            <a:r>
              <a:rPr lang="ko-KR" altLang="en-US" dirty="0" smtClean="0"/>
              <a:t> 주문 승인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주문거부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ko-KR" altLang="en-US" sz="1000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6660232" y="110869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5652120" y="1118359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cxnSp>
        <p:nvCxnSpPr>
          <p:cNvPr id="55" name="AutoShape 17"/>
          <p:cNvCxnSpPr>
            <a:cxnSpLocks noChangeShapeType="1"/>
            <a:stCxn id="150" idx="0"/>
            <a:endCxn id="101" idx="3"/>
          </p:cNvCxnSpPr>
          <p:nvPr/>
        </p:nvCxnSpPr>
        <p:spPr bwMode="auto">
          <a:xfrm rot="16200000" flipV="1">
            <a:off x="1821488" y="5619994"/>
            <a:ext cx="360040" cy="1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41" idx="0"/>
          </p:cNvCxnSpPr>
          <p:nvPr/>
        </p:nvCxnSpPr>
        <p:spPr bwMode="auto">
          <a:xfrm rot="16200000" flipH="1">
            <a:off x="2013316" y="4713786"/>
            <a:ext cx="1074420" cy="1108537"/>
          </a:xfrm>
          <a:prstGeom prst="bentConnector3">
            <a:avLst>
              <a:gd name="adj1" fmla="val -212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06757" y="4593552"/>
            <a:ext cx="1049020" cy="92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22612" y="422108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7380312" y="5805264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2645701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주문의뢰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상태여부</a:t>
            </a:r>
            <a:endParaRPr lang="ko-KR" altLang="en-US" sz="1000" dirty="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3790888" y="465313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17"/>
          <p:cNvCxnSpPr>
            <a:cxnSpLocks noChangeShapeType="1"/>
            <a:stCxn id="41" idx="6"/>
            <a:endCxn id="42" idx="3"/>
          </p:cNvCxnSpPr>
          <p:nvPr/>
        </p:nvCxnSpPr>
        <p:spPr bwMode="auto">
          <a:xfrm flipV="1">
            <a:off x="3563888" y="5367516"/>
            <a:ext cx="653560" cy="86358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3717032" y="364502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주문의뢰</a:t>
            </a:r>
            <a:endParaRPr lang="en-US" altLang="ko-KR" sz="1000" dirty="0" smtClean="0"/>
          </a:p>
          <a:p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cxnSp>
        <p:nvCxnSpPr>
          <p:cNvPr id="49" name="AutoShape 17"/>
          <p:cNvCxnSpPr>
            <a:cxnSpLocks noChangeShapeType="1"/>
            <a:stCxn id="42" idx="1"/>
            <a:endCxn id="46" idx="2"/>
          </p:cNvCxnSpPr>
          <p:nvPr/>
        </p:nvCxnSpPr>
        <p:spPr bwMode="auto">
          <a:xfrm rot="5400000" flipH="1" flipV="1">
            <a:off x="4129934" y="4494538"/>
            <a:ext cx="246112" cy="710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3851920" y="270892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추가상품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여부조회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7" name="AutoShape 17"/>
          <p:cNvCxnSpPr>
            <a:cxnSpLocks noChangeShapeType="1"/>
            <a:stCxn id="46" idx="0"/>
            <a:endCxn id="54" idx="3"/>
          </p:cNvCxnSpPr>
          <p:nvPr/>
        </p:nvCxnSpPr>
        <p:spPr bwMode="auto">
          <a:xfrm rot="16200000" flipV="1">
            <a:off x="4172644" y="3529136"/>
            <a:ext cx="221724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4582976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주문발주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2" name="AutoShape 17"/>
          <p:cNvCxnSpPr>
            <a:cxnSpLocks noChangeShapeType="1"/>
            <a:stCxn id="54" idx="1"/>
            <a:endCxn id="58" idx="2"/>
          </p:cNvCxnSpPr>
          <p:nvPr/>
        </p:nvCxnSpPr>
        <p:spPr bwMode="auto">
          <a:xfrm rot="5400000" flipH="1" flipV="1">
            <a:off x="4213279" y="2339223"/>
            <a:ext cx="434898" cy="3044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8" name="AutoShape 18"/>
          <p:cNvSpPr>
            <a:spLocks noChangeArrowheads="1"/>
          </p:cNvSpPr>
          <p:nvPr/>
        </p:nvSpPr>
        <p:spPr bwMode="auto">
          <a:xfrm>
            <a:off x="5508104" y="264261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2" name="AutoShape 17"/>
          <p:cNvCxnSpPr>
            <a:cxnSpLocks noChangeShapeType="1"/>
            <a:stCxn id="58" idx="4"/>
            <a:endCxn id="68" idx="1"/>
          </p:cNvCxnSpPr>
          <p:nvPr/>
        </p:nvCxnSpPr>
        <p:spPr bwMode="auto">
          <a:xfrm>
            <a:off x="5436096" y="2274022"/>
            <a:ext cx="498568" cy="36859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4" name="AutoShape 17"/>
          <p:cNvCxnSpPr>
            <a:cxnSpLocks noChangeShapeType="1"/>
            <a:stCxn id="68" idx="4"/>
            <a:endCxn id="151" idx="4"/>
          </p:cNvCxnSpPr>
          <p:nvPr/>
        </p:nvCxnSpPr>
        <p:spPr bwMode="auto">
          <a:xfrm flipV="1">
            <a:off x="6361224" y="1684956"/>
            <a:ext cx="623652" cy="131484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3666996" y="1033727"/>
            <a:ext cx="3785324" cy="4471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AutoShape 17"/>
          <p:cNvCxnSpPr>
            <a:cxnSpLocks noChangeShapeType="1"/>
            <a:stCxn id="151" idx="6"/>
            <a:endCxn id="73" idx="0"/>
          </p:cNvCxnSpPr>
          <p:nvPr/>
        </p:nvCxnSpPr>
        <p:spPr bwMode="auto">
          <a:xfrm>
            <a:off x="7309519" y="1396825"/>
            <a:ext cx="556543" cy="440843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131124" y="530178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36784" y="350100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674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공급사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배송 처리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033727"/>
            <a:ext cx="7511012" cy="448350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033727"/>
            <a:ext cx="1041095" cy="448350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주문거부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ko-KR" altLang="en-US" sz="1000" dirty="0"/>
          </a:p>
        </p:txBody>
      </p:sp>
      <p:cxnSp>
        <p:nvCxnSpPr>
          <p:cNvPr id="55" name="AutoShape 17"/>
          <p:cNvCxnSpPr>
            <a:cxnSpLocks noChangeShapeType="1"/>
            <a:stCxn id="150" idx="0"/>
            <a:endCxn id="101" idx="3"/>
          </p:cNvCxnSpPr>
          <p:nvPr/>
        </p:nvCxnSpPr>
        <p:spPr bwMode="auto">
          <a:xfrm rot="16200000" flipV="1">
            <a:off x="1821488" y="5619994"/>
            <a:ext cx="360040" cy="1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41" idx="0"/>
          </p:cNvCxnSpPr>
          <p:nvPr/>
        </p:nvCxnSpPr>
        <p:spPr bwMode="auto">
          <a:xfrm rot="16200000" flipH="1">
            <a:off x="2013316" y="4713786"/>
            <a:ext cx="1074420" cy="1108537"/>
          </a:xfrm>
          <a:prstGeom prst="bentConnector3">
            <a:avLst>
              <a:gd name="adj1" fmla="val -212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06757" y="4593552"/>
            <a:ext cx="1049020" cy="92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22612" y="422108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7956376" y="5805264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배송처리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2645701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주문의뢰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상태여부</a:t>
            </a:r>
            <a:endParaRPr lang="ko-KR" altLang="en-US" sz="1000" dirty="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3383892" y="465313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발주수량 </a:t>
            </a:r>
            <a:r>
              <a:rPr lang="en-US" altLang="ko-KR" sz="1000" b="1" dirty="0" smtClean="0">
                <a:latin typeface="Arial" charset="0"/>
              </a:rPr>
              <a:t>– </a:t>
            </a:r>
          </a:p>
          <a:p>
            <a:r>
              <a:rPr lang="ko-KR" altLang="en-US" sz="1000" b="1" dirty="0" smtClean="0">
                <a:latin typeface="Arial" charset="0"/>
              </a:rPr>
              <a:t>출하수량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17"/>
          <p:cNvCxnSpPr>
            <a:cxnSpLocks noChangeShapeType="1"/>
            <a:stCxn id="41" idx="6"/>
            <a:endCxn id="42" idx="3"/>
          </p:cNvCxnSpPr>
          <p:nvPr/>
        </p:nvCxnSpPr>
        <p:spPr bwMode="auto">
          <a:xfrm flipV="1">
            <a:off x="3563888" y="5367516"/>
            <a:ext cx="246564" cy="86358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3310036" y="364502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처리가능</a:t>
            </a:r>
            <a:endParaRPr lang="en-US" altLang="ko-KR" sz="1000" dirty="0" smtClean="0"/>
          </a:p>
          <a:p>
            <a:r>
              <a:rPr lang="ko-KR" altLang="en-US" sz="1000" dirty="0" smtClean="0"/>
              <a:t>주문존재</a:t>
            </a:r>
            <a:endParaRPr lang="ko-KR" altLang="en-US" sz="1000" dirty="0"/>
          </a:p>
        </p:txBody>
      </p:sp>
      <p:cxnSp>
        <p:nvCxnSpPr>
          <p:cNvPr id="49" name="AutoShape 17"/>
          <p:cNvCxnSpPr>
            <a:cxnSpLocks noChangeShapeType="1"/>
            <a:stCxn id="42" idx="1"/>
            <a:endCxn id="46" idx="2"/>
          </p:cNvCxnSpPr>
          <p:nvPr/>
        </p:nvCxnSpPr>
        <p:spPr bwMode="auto">
          <a:xfrm rot="5400000" flipH="1" flipV="1">
            <a:off x="3722938" y="4494538"/>
            <a:ext cx="246112" cy="710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7" name="AutoShape 17"/>
          <p:cNvCxnSpPr>
            <a:cxnSpLocks noChangeShapeType="1"/>
            <a:stCxn id="46" idx="0"/>
            <a:endCxn id="34" idx="4"/>
          </p:cNvCxnSpPr>
          <p:nvPr/>
        </p:nvCxnSpPr>
        <p:spPr bwMode="auto">
          <a:xfrm rot="5400000" flipH="1" flipV="1">
            <a:off x="3787512" y="3510602"/>
            <a:ext cx="228447" cy="403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3516932" y="163450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인수증번호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채번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2" name="AutoShape 17"/>
          <p:cNvCxnSpPr>
            <a:cxnSpLocks noChangeShapeType="1"/>
            <a:stCxn id="34" idx="0"/>
            <a:endCxn id="58" idx="3"/>
          </p:cNvCxnSpPr>
          <p:nvPr/>
        </p:nvCxnSpPr>
        <p:spPr bwMode="auto">
          <a:xfrm rot="5400000" flipH="1" flipV="1">
            <a:off x="3824701" y="2446114"/>
            <a:ext cx="216024" cy="215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8" name="AutoShape 18"/>
          <p:cNvSpPr>
            <a:spLocks noChangeArrowheads="1"/>
          </p:cNvSpPr>
          <p:nvPr/>
        </p:nvSpPr>
        <p:spPr bwMode="auto">
          <a:xfrm>
            <a:off x="4741068" y="11304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납품차수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2" name="AutoShape 17"/>
          <p:cNvCxnSpPr>
            <a:cxnSpLocks noChangeShapeType="1"/>
            <a:stCxn id="58" idx="1"/>
            <a:endCxn id="68" idx="2"/>
          </p:cNvCxnSpPr>
          <p:nvPr/>
        </p:nvCxnSpPr>
        <p:spPr bwMode="auto">
          <a:xfrm rot="5400000" flipH="1" flipV="1">
            <a:off x="4268847" y="1162279"/>
            <a:ext cx="146866" cy="79757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3259999" y="1033727"/>
            <a:ext cx="5667876" cy="4471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979712" y="105273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29788" y="350100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3462841" y="256490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인수증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정보처리</a:t>
            </a:r>
            <a:endParaRPr lang="ko-KR" altLang="en-US" sz="1000" dirty="0"/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4741068" y="213855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출하정보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5" name="AutoShape 17"/>
          <p:cNvCxnSpPr>
            <a:cxnSpLocks noChangeShapeType="1"/>
            <a:stCxn id="68" idx="3"/>
            <a:endCxn id="44" idx="1"/>
          </p:cNvCxnSpPr>
          <p:nvPr/>
        </p:nvCxnSpPr>
        <p:spPr bwMode="auto">
          <a:xfrm rot="5400000">
            <a:off x="5020762" y="1991690"/>
            <a:ext cx="29373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4741068" y="314666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8" name="AutoShape 17"/>
          <p:cNvCxnSpPr>
            <a:cxnSpLocks noChangeShapeType="1"/>
            <a:stCxn id="44" idx="3"/>
            <a:endCxn id="47" idx="1"/>
          </p:cNvCxnSpPr>
          <p:nvPr/>
        </p:nvCxnSpPr>
        <p:spPr bwMode="auto">
          <a:xfrm rot="5400000">
            <a:off x="5020762" y="2999802"/>
            <a:ext cx="29373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4606180" y="414908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남은</a:t>
            </a:r>
            <a:endParaRPr lang="en-US" altLang="ko-KR" sz="1000" dirty="0" smtClean="0"/>
          </a:p>
          <a:p>
            <a:r>
              <a:rPr lang="ko-KR" altLang="en-US" sz="1000" dirty="0" smtClean="0"/>
              <a:t>출하수량</a:t>
            </a:r>
            <a:endParaRPr lang="en-US" altLang="ko-KR" sz="1000" dirty="0" smtClean="0"/>
          </a:p>
          <a:p>
            <a:r>
              <a:rPr lang="ko-KR" altLang="en-US" sz="1000" dirty="0" smtClean="0"/>
              <a:t>존재</a:t>
            </a:r>
            <a:endParaRPr lang="ko-KR" altLang="en-US" sz="1000" dirty="0"/>
          </a:p>
        </p:txBody>
      </p:sp>
      <p:cxnSp>
        <p:nvCxnSpPr>
          <p:cNvPr id="51" name="AutoShape 17"/>
          <p:cNvCxnSpPr>
            <a:cxnSpLocks noChangeShapeType="1"/>
            <a:stCxn id="47" idx="3"/>
            <a:endCxn id="50" idx="0"/>
          </p:cNvCxnSpPr>
          <p:nvPr/>
        </p:nvCxnSpPr>
        <p:spPr bwMode="auto">
          <a:xfrm rot="16200000" flipH="1">
            <a:off x="5028638" y="4000038"/>
            <a:ext cx="288032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5461148" y="48028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smtClean="0">
                <a:latin typeface="Arial" charset="0"/>
              </a:rPr>
              <a:t>발주키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59" name="AutoShape 18"/>
          <p:cNvSpPr>
            <a:spLocks noChangeArrowheads="1"/>
          </p:cNvSpPr>
          <p:nvPr/>
        </p:nvSpPr>
        <p:spPr bwMode="auto">
          <a:xfrm>
            <a:off x="6552244" y="47971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0" name="AutoShape 17"/>
          <p:cNvCxnSpPr>
            <a:cxnSpLocks noChangeShapeType="1"/>
            <a:stCxn id="50" idx="2"/>
            <a:endCxn id="56" idx="2"/>
          </p:cNvCxnSpPr>
          <p:nvPr/>
        </p:nvCxnSpPr>
        <p:spPr bwMode="auto">
          <a:xfrm rot="16200000" flipH="1">
            <a:off x="5194933" y="4893827"/>
            <a:ext cx="248962" cy="283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" name="AutoShape 17"/>
          <p:cNvCxnSpPr>
            <a:cxnSpLocks noChangeShapeType="1"/>
            <a:stCxn id="56" idx="4"/>
            <a:endCxn id="59" idx="2"/>
          </p:cNvCxnSpPr>
          <p:nvPr/>
        </p:nvCxnSpPr>
        <p:spPr bwMode="auto">
          <a:xfrm flipV="1">
            <a:off x="6314268" y="5154342"/>
            <a:ext cx="237976" cy="5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3" name="AutoShape 18"/>
          <p:cNvSpPr>
            <a:spLocks noChangeArrowheads="1"/>
          </p:cNvSpPr>
          <p:nvPr/>
        </p:nvSpPr>
        <p:spPr bwMode="auto">
          <a:xfrm>
            <a:off x="5965204" y="33626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추가상품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여부조회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4" name="AutoShape 17"/>
          <p:cNvCxnSpPr>
            <a:cxnSpLocks noChangeShapeType="1"/>
            <a:stCxn id="50" idx="3"/>
            <a:endCxn id="63" idx="3"/>
          </p:cNvCxnSpPr>
          <p:nvPr/>
        </p:nvCxnSpPr>
        <p:spPr bwMode="auto">
          <a:xfrm flipV="1">
            <a:off x="5749180" y="4077072"/>
            <a:ext cx="642584" cy="4530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9" idx="1"/>
            <a:endCxn id="63" idx="3"/>
          </p:cNvCxnSpPr>
          <p:nvPr/>
        </p:nvCxnSpPr>
        <p:spPr bwMode="auto">
          <a:xfrm rot="16200000" flipV="1">
            <a:off x="6325244" y="4143592"/>
            <a:ext cx="720080" cy="5870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957092" y="486974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77172" y="429309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79" name="AutoShape 18"/>
          <p:cNvSpPr>
            <a:spLocks noChangeArrowheads="1"/>
          </p:cNvSpPr>
          <p:nvPr/>
        </p:nvSpPr>
        <p:spPr bwMode="auto">
          <a:xfrm>
            <a:off x="5965204" y="242088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80" name="AutoShape 17"/>
          <p:cNvCxnSpPr>
            <a:cxnSpLocks noChangeShapeType="1"/>
            <a:stCxn id="63" idx="1"/>
            <a:endCxn id="79" idx="3"/>
          </p:cNvCxnSpPr>
          <p:nvPr/>
        </p:nvCxnSpPr>
        <p:spPr bwMode="auto">
          <a:xfrm rot="5400000" flipH="1" flipV="1">
            <a:off x="6278052" y="3248980"/>
            <a:ext cx="22742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1" name="AutoShape 18"/>
          <p:cNvSpPr>
            <a:spLocks noChangeArrowheads="1"/>
          </p:cNvSpPr>
          <p:nvPr/>
        </p:nvSpPr>
        <p:spPr bwMode="auto">
          <a:xfrm>
            <a:off x="5965204" y="141277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82" name="AutoShape 17"/>
          <p:cNvCxnSpPr>
            <a:cxnSpLocks noChangeShapeType="1"/>
            <a:stCxn id="79" idx="1"/>
            <a:endCxn id="81" idx="3"/>
          </p:cNvCxnSpPr>
          <p:nvPr/>
        </p:nvCxnSpPr>
        <p:spPr bwMode="auto">
          <a:xfrm rot="5400000" flipH="1" flipV="1">
            <a:off x="6244898" y="2274022"/>
            <a:ext cx="29373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3" name="AutoShape 18"/>
          <p:cNvSpPr>
            <a:spLocks noChangeArrowheads="1"/>
          </p:cNvSpPr>
          <p:nvPr/>
        </p:nvSpPr>
        <p:spPr bwMode="auto">
          <a:xfrm>
            <a:off x="7128308" y="11247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84" name="AutoShape 17"/>
          <p:cNvCxnSpPr>
            <a:cxnSpLocks noChangeShapeType="1"/>
            <a:stCxn id="81" idx="1"/>
            <a:endCxn id="83" idx="2"/>
          </p:cNvCxnSpPr>
          <p:nvPr/>
        </p:nvCxnSpPr>
        <p:spPr bwMode="auto">
          <a:xfrm rot="16200000" flipH="1">
            <a:off x="6725457" y="1079083"/>
            <a:ext cx="69158" cy="736544"/>
          </a:xfrm>
          <a:prstGeom prst="bentConnector4">
            <a:avLst>
              <a:gd name="adj1" fmla="val -330547"/>
              <a:gd name="adj2" fmla="val 789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" name="AutoShape 59"/>
          <p:cNvSpPr>
            <a:spLocks noChangeArrowheads="1"/>
          </p:cNvSpPr>
          <p:nvPr/>
        </p:nvSpPr>
        <p:spPr bwMode="auto">
          <a:xfrm>
            <a:off x="6982444" y="201892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/>
              <a:t>재</a:t>
            </a:r>
            <a:r>
              <a:rPr lang="ko-KR" altLang="en-US" sz="1000" dirty="0" smtClean="0"/>
              <a:t>고관리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86" name="AutoShape 17"/>
          <p:cNvCxnSpPr>
            <a:cxnSpLocks noChangeShapeType="1"/>
            <a:stCxn id="83" idx="3"/>
            <a:endCxn id="85" idx="0"/>
          </p:cNvCxnSpPr>
          <p:nvPr/>
        </p:nvCxnSpPr>
        <p:spPr bwMode="auto">
          <a:xfrm rot="5400000">
            <a:off x="7464504" y="1928564"/>
            <a:ext cx="179804" cy="9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" name="AutoShape 17"/>
          <p:cNvCxnSpPr>
            <a:cxnSpLocks noChangeShapeType="1"/>
            <a:stCxn id="85" idx="3"/>
            <a:endCxn id="73" idx="0"/>
          </p:cNvCxnSpPr>
          <p:nvPr/>
        </p:nvCxnSpPr>
        <p:spPr bwMode="auto">
          <a:xfrm>
            <a:off x="8125444" y="2399928"/>
            <a:ext cx="316682" cy="340533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1" name="AutoShape 18"/>
          <p:cNvSpPr>
            <a:spLocks noChangeArrowheads="1"/>
          </p:cNvSpPr>
          <p:nvPr/>
        </p:nvSpPr>
        <p:spPr bwMode="auto">
          <a:xfrm>
            <a:off x="7128308" y="30026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재고정보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 smtClean="0">
              <a:latin typeface="Arial" charset="0"/>
            </a:endParaRPr>
          </a:p>
        </p:txBody>
      </p:sp>
      <p:sp>
        <p:nvSpPr>
          <p:cNvPr id="92" name="AutoShape 18"/>
          <p:cNvSpPr>
            <a:spLocks noChangeArrowheads="1"/>
          </p:cNvSpPr>
          <p:nvPr/>
        </p:nvSpPr>
        <p:spPr bwMode="auto">
          <a:xfrm>
            <a:off x="7280708" y="40107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재고정보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93" name="AutoShape 17"/>
          <p:cNvCxnSpPr>
            <a:cxnSpLocks noChangeShapeType="1"/>
            <a:stCxn id="85" idx="2"/>
            <a:endCxn id="91" idx="1"/>
          </p:cNvCxnSpPr>
          <p:nvPr/>
        </p:nvCxnSpPr>
        <p:spPr bwMode="auto">
          <a:xfrm rot="16200000" flipH="1">
            <a:off x="7443544" y="2891328"/>
            <a:ext cx="221724" cy="9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8" name="AutoShape 17"/>
          <p:cNvCxnSpPr>
            <a:cxnSpLocks noChangeShapeType="1"/>
            <a:stCxn id="91" idx="3"/>
            <a:endCxn id="92" idx="1"/>
          </p:cNvCxnSpPr>
          <p:nvPr/>
        </p:nvCxnSpPr>
        <p:spPr bwMode="auto">
          <a:xfrm rot="16200000" flipH="1">
            <a:off x="7484202" y="3787698"/>
            <a:ext cx="293732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9" name="AutoShape 17"/>
          <p:cNvCxnSpPr>
            <a:cxnSpLocks noChangeShapeType="1"/>
            <a:stCxn id="92" idx="3"/>
            <a:endCxn id="73" idx="0"/>
          </p:cNvCxnSpPr>
          <p:nvPr/>
        </p:nvCxnSpPr>
        <p:spPr bwMode="auto">
          <a:xfrm rot="16200000" flipH="1">
            <a:off x="7534637" y="4897775"/>
            <a:ext cx="1080120" cy="7348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349152" y="270892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77988" y="213285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74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928802"/>
            <a:ext cx="8110566" cy="40134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800" b="1" dirty="0" smtClean="0">
                <a:latin typeface="Arial" charset="0"/>
              </a:rPr>
              <a:t>1. </a:t>
            </a:r>
            <a:r>
              <a:rPr lang="ko-KR" altLang="en-US" sz="1800" b="1" dirty="0" smtClean="0">
                <a:latin typeface="Arial" charset="0"/>
              </a:rPr>
              <a:t>메뉴구성 </a:t>
            </a:r>
            <a:r>
              <a:rPr lang="en-US" altLang="ko-KR" sz="1800" b="1" dirty="0" smtClean="0">
                <a:latin typeface="Arial" charset="0"/>
              </a:rPr>
              <a:t>: </a:t>
            </a:r>
            <a:r>
              <a:rPr lang="ko-KR" altLang="en-US" sz="1800" b="1" dirty="0" err="1" smtClean="0">
                <a:latin typeface="Arial" charset="0"/>
              </a:rPr>
              <a:t>고객사</a:t>
            </a:r>
            <a:r>
              <a:rPr lang="ko-KR" altLang="en-US" sz="1800" b="1" dirty="0" smtClean="0">
                <a:latin typeface="Arial" charset="0"/>
              </a:rPr>
              <a:t> 주문 흐름도</a:t>
            </a:r>
            <a:endParaRPr lang="en-US" altLang="ko-KR" sz="1800" dirty="0">
              <a:latin typeface="Arial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52090"/>
              </p:ext>
            </p:extLst>
          </p:nvPr>
        </p:nvGraphicFramePr>
        <p:xfrm>
          <a:off x="533400" y="3500438"/>
          <a:ext cx="8110566" cy="1714512"/>
        </p:xfrm>
        <a:graphic>
          <a:graphicData uri="http://schemas.openxmlformats.org/drawingml/2006/table">
            <a:tbl>
              <a:tblPr/>
              <a:tblGrid>
                <a:gridCol w="2109774"/>
                <a:gridCol w="6000792"/>
              </a:tblGrid>
              <a:tr h="407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메뉴명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메뉴설명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고객사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주문 프로세스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3450" y="4540519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고객사주문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0166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196752"/>
            <a:ext cx="7511012" cy="325382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25382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고객사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주문요청</a:t>
            </a:r>
            <a:endParaRPr lang="ko-KR" altLang="en-US" sz="1000" dirty="0"/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01494" y="4531155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800" b="1" dirty="0" smtClean="0">
                <a:latin typeface="Arial" charset="0"/>
              </a:rPr>
              <a:t>공인인증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5796136" y="350670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 제한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여부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5" name="AutoShape 17"/>
          <p:cNvCxnSpPr>
            <a:cxnSpLocks noChangeShapeType="1"/>
            <a:stCxn id="76" idx="3"/>
            <a:endCxn id="82" idx="1"/>
          </p:cNvCxnSpPr>
          <p:nvPr/>
        </p:nvCxnSpPr>
        <p:spPr bwMode="auto">
          <a:xfrm>
            <a:off x="6732240" y="5856312"/>
            <a:ext cx="396653" cy="4309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AutoShape 59"/>
          <p:cNvSpPr>
            <a:spLocks noChangeArrowheads="1"/>
          </p:cNvSpPr>
          <p:nvPr/>
        </p:nvSpPr>
        <p:spPr bwMode="auto">
          <a:xfrm>
            <a:off x="5589240" y="547531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주문수량</a:t>
            </a:r>
            <a:endParaRPr lang="en-US" altLang="ko-KR" sz="1000" dirty="0" smtClean="0"/>
          </a:p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059832" y="616588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729516" y="558924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81" name="AutoShape 94"/>
          <p:cNvSpPr>
            <a:spLocks noChangeArrowheads="1"/>
          </p:cNvSpPr>
          <p:nvPr/>
        </p:nvSpPr>
        <p:spPr bwMode="auto">
          <a:xfrm>
            <a:off x="4355976" y="4625196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82" name="AutoShape 12"/>
          <p:cNvSpPr>
            <a:spLocks noChangeArrowheads="1"/>
          </p:cNvSpPr>
          <p:nvPr/>
        </p:nvSpPr>
        <p:spPr bwMode="auto">
          <a:xfrm>
            <a:off x="7128893" y="5805264"/>
            <a:ext cx="971499" cy="96404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구매요청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메시지</a:t>
            </a:r>
            <a:r>
              <a:rPr lang="en-US" altLang="ko-KR" sz="1200" b="1" dirty="0" smtClean="0">
                <a:latin typeface="Arial" charset="0"/>
              </a:rPr>
              <a:t> </a:t>
            </a:r>
            <a:r>
              <a:rPr lang="ko-KR" altLang="en-US" sz="1200" b="1" dirty="0" smtClean="0">
                <a:latin typeface="Arial" charset="0"/>
              </a:rPr>
              <a:t>출력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85" name="AutoShape 59"/>
          <p:cNvSpPr>
            <a:spLocks noChangeArrowheads="1"/>
          </p:cNvSpPr>
          <p:nvPr/>
        </p:nvSpPr>
        <p:spPr bwMode="auto">
          <a:xfrm>
            <a:off x="2699792" y="544522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주문제한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88" name="AutoShape 59"/>
          <p:cNvSpPr>
            <a:spLocks noChangeArrowheads="1"/>
          </p:cNvSpPr>
          <p:nvPr/>
        </p:nvSpPr>
        <p:spPr bwMode="auto">
          <a:xfrm>
            <a:off x="4077072" y="5478275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공인인증</a:t>
            </a:r>
            <a:endParaRPr lang="en-US" altLang="ko-KR" sz="1000" dirty="0" smtClean="0"/>
          </a:p>
          <a:p>
            <a:r>
              <a:rPr lang="ko-KR" altLang="en-US" sz="1000" dirty="0" smtClean="0"/>
              <a:t>사용여부</a:t>
            </a:r>
            <a:endParaRPr lang="ko-KR" altLang="en-US" sz="1000" dirty="0"/>
          </a:p>
        </p:txBody>
      </p:sp>
      <p:cxnSp>
        <p:nvCxnSpPr>
          <p:cNvPr id="89" name="AutoShape 17"/>
          <p:cNvCxnSpPr>
            <a:cxnSpLocks noChangeShapeType="1"/>
            <a:stCxn id="8" idx="0"/>
            <a:endCxn id="85" idx="1"/>
          </p:cNvCxnSpPr>
          <p:nvPr/>
        </p:nvCxnSpPr>
        <p:spPr bwMode="auto">
          <a:xfrm rot="16200000" flipH="1">
            <a:off x="2342051" y="5468483"/>
            <a:ext cx="46387" cy="669094"/>
          </a:xfrm>
          <a:prstGeom prst="bentConnector4">
            <a:avLst>
              <a:gd name="adj1" fmla="val -492810"/>
              <a:gd name="adj2" fmla="val 843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17"/>
          <p:cNvCxnSpPr>
            <a:cxnSpLocks noChangeShapeType="1"/>
            <a:stCxn id="85" idx="3"/>
            <a:endCxn id="88" idx="1"/>
          </p:cNvCxnSpPr>
          <p:nvPr/>
        </p:nvCxnSpPr>
        <p:spPr bwMode="auto">
          <a:xfrm>
            <a:off x="3842792" y="5826224"/>
            <a:ext cx="234280" cy="330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" name="AutoShape 17"/>
          <p:cNvCxnSpPr>
            <a:cxnSpLocks noChangeShapeType="1"/>
            <a:stCxn id="88" idx="3"/>
            <a:endCxn id="76" idx="1"/>
          </p:cNvCxnSpPr>
          <p:nvPr/>
        </p:nvCxnSpPr>
        <p:spPr bwMode="auto">
          <a:xfrm flipV="1">
            <a:off x="5220072" y="5856312"/>
            <a:ext cx="369168" cy="2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5" name="AutoShape 17"/>
          <p:cNvCxnSpPr>
            <a:cxnSpLocks noChangeShapeType="1"/>
            <a:stCxn id="88" idx="0"/>
            <a:endCxn id="81" idx="4"/>
          </p:cNvCxnSpPr>
          <p:nvPr/>
        </p:nvCxnSpPr>
        <p:spPr bwMode="auto">
          <a:xfrm rot="5400000" flipH="1" flipV="1">
            <a:off x="4526188" y="5323843"/>
            <a:ext cx="276816" cy="320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0" name="AutoShape 17"/>
          <p:cNvCxnSpPr>
            <a:cxnSpLocks noChangeShapeType="1"/>
            <a:stCxn id="81" idx="6"/>
            <a:endCxn id="76" idx="1"/>
          </p:cNvCxnSpPr>
          <p:nvPr/>
        </p:nvCxnSpPr>
        <p:spPr bwMode="auto">
          <a:xfrm>
            <a:off x="5005263" y="4913328"/>
            <a:ext cx="583977" cy="9429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1" name="AutoShape 17"/>
          <p:cNvCxnSpPr>
            <a:cxnSpLocks noChangeShapeType="1"/>
            <a:stCxn id="85" idx="2"/>
            <a:endCxn id="82" idx="1"/>
          </p:cNvCxnSpPr>
          <p:nvPr/>
        </p:nvCxnSpPr>
        <p:spPr bwMode="auto">
          <a:xfrm rot="16200000" flipH="1">
            <a:off x="5160061" y="4318454"/>
            <a:ext cx="80062" cy="385760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644008" y="534074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097668" y="5877852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269032" y="537321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09836" y="5877852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cxnSp>
        <p:nvCxnSpPr>
          <p:cNvPr id="112" name="AutoShape 17"/>
          <p:cNvCxnSpPr>
            <a:cxnSpLocks noChangeShapeType="1"/>
            <a:stCxn id="76" idx="0"/>
            <a:endCxn id="74" idx="3"/>
          </p:cNvCxnSpPr>
          <p:nvPr/>
        </p:nvCxnSpPr>
        <p:spPr bwMode="auto">
          <a:xfrm rot="5400000" flipH="1" flipV="1">
            <a:off x="5564606" y="4817222"/>
            <a:ext cx="1254224" cy="619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" name="AutoShape 59"/>
          <p:cNvSpPr>
            <a:spLocks noChangeArrowheads="1"/>
          </p:cNvSpPr>
          <p:nvPr/>
        </p:nvSpPr>
        <p:spPr bwMode="auto">
          <a:xfrm>
            <a:off x="5661248" y="2492896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주문제한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115" name="AutoShape 17"/>
          <p:cNvCxnSpPr>
            <a:cxnSpLocks noChangeShapeType="1"/>
            <a:stCxn id="74" idx="1"/>
            <a:endCxn id="114" idx="2"/>
          </p:cNvCxnSpPr>
          <p:nvPr/>
        </p:nvCxnSpPr>
        <p:spPr bwMode="auto">
          <a:xfrm rot="5400000" flipH="1" flipV="1">
            <a:off x="6101816" y="3375776"/>
            <a:ext cx="251812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6" name="AutoShape 17"/>
          <p:cNvCxnSpPr>
            <a:cxnSpLocks noChangeShapeType="1"/>
            <a:stCxn id="114" idx="3"/>
            <a:endCxn id="82" idx="0"/>
          </p:cNvCxnSpPr>
          <p:nvPr/>
        </p:nvCxnSpPr>
        <p:spPr bwMode="auto">
          <a:xfrm>
            <a:off x="6804248" y="2873896"/>
            <a:ext cx="810395" cy="29313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701080" y="267644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21" name="AutoShape 18"/>
          <p:cNvSpPr>
            <a:spLocks noChangeArrowheads="1"/>
          </p:cNvSpPr>
          <p:nvPr/>
        </p:nvSpPr>
        <p:spPr bwMode="auto">
          <a:xfrm>
            <a:off x="4644008" y="350100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사업장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23" name="AutoShape 17"/>
          <p:cNvCxnSpPr>
            <a:cxnSpLocks noChangeShapeType="1"/>
            <a:stCxn id="114" idx="1"/>
            <a:endCxn id="121" idx="1"/>
          </p:cNvCxnSpPr>
          <p:nvPr/>
        </p:nvCxnSpPr>
        <p:spPr bwMode="auto">
          <a:xfrm rot="10800000" flipV="1">
            <a:off x="5070568" y="2873896"/>
            <a:ext cx="590680" cy="627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5457708" y="270892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900880" y="458170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공인인증 모듈</a:t>
            </a:r>
            <a:endParaRPr lang="ko-KR" altLang="en-US" sz="800" b="1" dirty="0"/>
          </a:p>
        </p:txBody>
      </p:sp>
      <p:sp>
        <p:nvSpPr>
          <p:cNvPr id="127" name="AutoShape 59"/>
          <p:cNvSpPr>
            <a:spLocks noChangeArrowheads="1"/>
          </p:cNvSpPr>
          <p:nvPr/>
        </p:nvSpPr>
        <p:spPr bwMode="auto">
          <a:xfrm>
            <a:off x="3212976" y="345908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선입금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128" name="AutoShape 17"/>
          <p:cNvCxnSpPr>
            <a:cxnSpLocks noChangeShapeType="1"/>
            <a:stCxn id="121" idx="2"/>
            <a:endCxn id="127" idx="3"/>
          </p:cNvCxnSpPr>
          <p:nvPr/>
        </p:nvCxnSpPr>
        <p:spPr bwMode="auto">
          <a:xfrm rot="10800000">
            <a:off x="4355976" y="3840088"/>
            <a:ext cx="288032" cy="181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9" name="AutoShape 18"/>
          <p:cNvSpPr>
            <a:spLocks noChangeArrowheads="1"/>
          </p:cNvSpPr>
          <p:nvPr/>
        </p:nvSpPr>
        <p:spPr bwMode="auto">
          <a:xfrm>
            <a:off x="2073713" y="350670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사업장 여신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 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30" name="AutoShape 18"/>
          <p:cNvSpPr>
            <a:spLocks noChangeArrowheads="1"/>
          </p:cNvSpPr>
          <p:nvPr/>
        </p:nvSpPr>
        <p:spPr bwMode="auto">
          <a:xfrm>
            <a:off x="2123728" y="249859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 마스터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31" name="AutoShape 17"/>
          <p:cNvCxnSpPr>
            <a:cxnSpLocks noChangeShapeType="1"/>
            <a:stCxn id="127" idx="1"/>
            <a:endCxn id="129" idx="4"/>
          </p:cNvCxnSpPr>
          <p:nvPr/>
        </p:nvCxnSpPr>
        <p:spPr bwMode="auto">
          <a:xfrm rot="10800000" flipV="1">
            <a:off x="2926834" y="3840088"/>
            <a:ext cx="286143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2" name="AutoShape 17"/>
          <p:cNvCxnSpPr>
            <a:cxnSpLocks noChangeShapeType="1"/>
            <a:stCxn id="127" idx="0"/>
            <a:endCxn id="130" idx="4"/>
          </p:cNvCxnSpPr>
          <p:nvPr/>
        </p:nvCxnSpPr>
        <p:spPr bwMode="auto">
          <a:xfrm rot="16200000" flipV="1">
            <a:off x="3079011" y="2753623"/>
            <a:ext cx="603302" cy="80762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3" name="AutoShape 17"/>
          <p:cNvCxnSpPr>
            <a:cxnSpLocks noChangeShapeType="1"/>
            <a:stCxn id="129" idx="1"/>
            <a:endCxn id="130" idx="3"/>
          </p:cNvCxnSpPr>
          <p:nvPr/>
        </p:nvCxnSpPr>
        <p:spPr bwMode="auto">
          <a:xfrm rot="5400000" flipH="1" flipV="1">
            <a:off x="2378414" y="3334835"/>
            <a:ext cx="293732" cy="5001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3748752" y="328556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059832" y="364560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cxnSp>
        <p:nvCxnSpPr>
          <p:cNvPr id="141" name="AutoShape 17"/>
          <p:cNvCxnSpPr>
            <a:cxnSpLocks noChangeShapeType="1"/>
            <a:stCxn id="130" idx="2"/>
            <a:endCxn id="150" idx="4"/>
          </p:cNvCxnSpPr>
          <p:nvPr/>
        </p:nvCxnSpPr>
        <p:spPr bwMode="auto">
          <a:xfrm rot="10800000">
            <a:off x="2006758" y="2204864"/>
            <a:ext cx="116970" cy="65092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1353191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r>
              <a:rPr lang="en-US" altLang="ko-KR" sz="1000" b="1" dirty="0" smtClean="0">
                <a:latin typeface="Arial" charset="0"/>
              </a:rPr>
              <a:t>(2)</a:t>
            </a:r>
          </a:p>
          <a:p>
            <a:r>
              <a:rPr lang="ko-KR" altLang="en-US" sz="1000" b="1" dirty="0" smtClean="0">
                <a:latin typeface="Arial" charset="0"/>
              </a:rPr>
              <a:t>모듈</a:t>
            </a:r>
            <a:endParaRPr lang="ko-KR" altLang="en-US" sz="1000" dirty="0"/>
          </a:p>
        </p:txBody>
      </p:sp>
      <p:sp>
        <p:nvSpPr>
          <p:cNvPr id="152" name="직사각형 151"/>
          <p:cNvSpPr/>
          <p:nvPr/>
        </p:nvSpPr>
        <p:spPr>
          <a:xfrm>
            <a:off x="1500166" y="1196752"/>
            <a:ext cx="119962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2668632" y="2132856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상품 수만큼 반복 호출</a:t>
            </a:r>
            <a:endParaRPr lang="ko-KR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고객사주문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489654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489654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r>
              <a:rPr lang="en-US" altLang="ko-KR" sz="1000" b="1" dirty="0" smtClean="0">
                <a:latin typeface="Arial" charset="0"/>
              </a:rPr>
              <a:t>(1)</a:t>
            </a:r>
          </a:p>
          <a:p>
            <a:r>
              <a:rPr lang="ko-KR" altLang="en-US" sz="1000" b="1" dirty="0" smtClean="0">
                <a:latin typeface="Arial" charset="0"/>
              </a:rPr>
              <a:t>모듈</a:t>
            </a:r>
            <a:endParaRPr lang="ko-KR" altLang="en-US" sz="1000" dirty="0"/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1630648" y="48028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피감독관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1547664" y="378904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감독관</a:t>
            </a:r>
            <a:endParaRPr lang="en-US" altLang="ko-KR" sz="1000" dirty="0" smtClean="0"/>
          </a:p>
          <a:p>
            <a:r>
              <a:rPr lang="ko-KR" altLang="en-US" sz="1000" dirty="0" smtClean="0"/>
              <a:t>존재 여부</a:t>
            </a:r>
            <a:endParaRPr lang="ko-KR" altLang="en-US" sz="1000" dirty="0"/>
          </a:p>
        </p:txBody>
      </p:sp>
      <p:cxnSp>
        <p:nvCxnSpPr>
          <p:cNvPr id="51" name="AutoShape 17"/>
          <p:cNvCxnSpPr>
            <a:cxnSpLocks noChangeShapeType="1"/>
            <a:stCxn id="150" idx="0"/>
            <a:endCxn id="49" idx="3"/>
          </p:cNvCxnSpPr>
          <p:nvPr/>
        </p:nvCxnSpPr>
        <p:spPr bwMode="auto">
          <a:xfrm rot="5400000" flipH="1" flipV="1">
            <a:off x="1887967" y="5636023"/>
            <a:ext cx="288032" cy="50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" name="AutoShape 17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5400000" flipH="1" flipV="1">
            <a:off x="1962280" y="4645968"/>
            <a:ext cx="251812" cy="619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700064" y="2636912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감독관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설정</a:t>
            </a:r>
            <a:endParaRPr lang="ko-KR" altLang="en-US" sz="1000" dirty="0"/>
          </a:p>
        </p:txBody>
      </p: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2854784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상품정보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9" name="AutoShape 17"/>
          <p:cNvCxnSpPr>
            <a:cxnSpLocks noChangeShapeType="1"/>
            <a:stCxn id="50" idx="0"/>
            <a:endCxn id="57" idx="4"/>
          </p:cNvCxnSpPr>
          <p:nvPr/>
        </p:nvCxnSpPr>
        <p:spPr bwMode="auto">
          <a:xfrm rot="5400000" flipH="1" flipV="1">
            <a:off x="1988934" y="3618816"/>
            <a:ext cx="300455" cy="399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17"/>
          <p:cNvCxnSpPr>
            <a:cxnSpLocks noChangeShapeType="1"/>
            <a:stCxn id="57" idx="0"/>
            <a:endCxn id="58" idx="2"/>
          </p:cNvCxnSpPr>
          <p:nvPr/>
        </p:nvCxnSpPr>
        <p:spPr bwMode="auto">
          <a:xfrm rot="5400000" flipH="1" flipV="1">
            <a:off x="2325526" y="2107654"/>
            <a:ext cx="362890" cy="69562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0" idx="3"/>
            <a:endCxn id="58" idx="3"/>
          </p:cNvCxnSpPr>
          <p:nvPr/>
        </p:nvCxnSpPr>
        <p:spPr bwMode="auto">
          <a:xfrm flipV="1">
            <a:off x="2690664" y="2631212"/>
            <a:ext cx="590680" cy="153882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907704" y="364560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588405" y="398361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>
            <a:off x="3934904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r>
              <a:rPr lang="en-US" altLang="ko-KR" sz="1000" b="1" dirty="0" smtClean="0">
                <a:latin typeface="Arial" charset="0"/>
              </a:rPr>
              <a:t>(05)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2" name="AutoShape 17"/>
          <p:cNvCxnSpPr>
            <a:cxnSpLocks noChangeShapeType="1"/>
            <a:stCxn id="58" idx="4"/>
            <a:endCxn id="70" idx="2"/>
          </p:cNvCxnSpPr>
          <p:nvPr/>
        </p:nvCxnSpPr>
        <p:spPr bwMode="auto">
          <a:xfrm>
            <a:off x="3707904" y="2274022"/>
            <a:ext cx="2270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9" name="AutoShape 59"/>
          <p:cNvSpPr>
            <a:spLocks noChangeArrowheads="1"/>
          </p:cNvSpPr>
          <p:nvPr/>
        </p:nvSpPr>
        <p:spPr bwMode="auto">
          <a:xfrm>
            <a:off x="5013176" y="191683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감독관</a:t>
            </a:r>
            <a:endParaRPr lang="en-US" altLang="ko-KR" sz="1000" dirty="0" smtClean="0"/>
          </a:p>
          <a:p>
            <a:r>
              <a:rPr lang="ko-KR" altLang="en-US" sz="1000" dirty="0" smtClean="0"/>
              <a:t>존재 여부</a:t>
            </a:r>
            <a:endParaRPr lang="ko-KR" altLang="en-US" sz="1000" dirty="0"/>
          </a:p>
        </p:txBody>
      </p:sp>
      <p:cxnSp>
        <p:nvCxnSpPr>
          <p:cNvPr id="80" name="AutoShape 17"/>
          <p:cNvCxnSpPr>
            <a:cxnSpLocks noChangeShapeType="1"/>
            <a:stCxn id="70" idx="4"/>
            <a:endCxn id="79" idx="1"/>
          </p:cNvCxnSpPr>
          <p:nvPr/>
        </p:nvCxnSpPr>
        <p:spPr bwMode="auto">
          <a:xfrm>
            <a:off x="4788024" y="2274022"/>
            <a:ext cx="225152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3" name="AutoShape 18"/>
          <p:cNvSpPr>
            <a:spLocks noChangeArrowheads="1"/>
          </p:cNvSpPr>
          <p:nvPr/>
        </p:nvSpPr>
        <p:spPr bwMode="auto">
          <a:xfrm>
            <a:off x="6372200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84" name="AutoShape 18"/>
          <p:cNvSpPr>
            <a:spLocks noChangeArrowheads="1"/>
          </p:cNvSpPr>
          <p:nvPr/>
        </p:nvSpPr>
        <p:spPr bwMode="auto">
          <a:xfrm>
            <a:off x="7535304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장바구니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상품 삭제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86" name="AutoShape 17"/>
          <p:cNvCxnSpPr>
            <a:cxnSpLocks noChangeShapeType="1"/>
            <a:stCxn id="79" idx="3"/>
            <a:endCxn id="83" idx="2"/>
          </p:cNvCxnSpPr>
          <p:nvPr/>
        </p:nvCxnSpPr>
        <p:spPr bwMode="auto">
          <a:xfrm flipV="1">
            <a:off x="6156176" y="2274022"/>
            <a:ext cx="216024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" name="AutoShape 17"/>
          <p:cNvCxnSpPr>
            <a:cxnSpLocks noChangeShapeType="1"/>
            <a:stCxn id="83" idx="4"/>
            <a:endCxn id="84" idx="2"/>
          </p:cNvCxnSpPr>
          <p:nvPr/>
        </p:nvCxnSpPr>
        <p:spPr bwMode="auto">
          <a:xfrm>
            <a:off x="7225320" y="2274022"/>
            <a:ext cx="30998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4" name="AutoShape 17"/>
          <p:cNvCxnSpPr>
            <a:cxnSpLocks noChangeShapeType="1"/>
            <a:stCxn id="84" idx="4"/>
            <a:endCxn id="151" idx="6"/>
          </p:cNvCxnSpPr>
          <p:nvPr/>
        </p:nvCxnSpPr>
        <p:spPr bwMode="auto">
          <a:xfrm flipV="1">
            <a:off x="8388424" y="1406565"/>
            <a:ext cx="18780" cy="867457"/>
          </a:xfrm>
          <a:prstGeom prst="bentConnector3">
            <a:avLst>
              <a:gd name="adj1" fmla="val 13172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8" name="AutoShape 59"/>
          <p:cNvSpPr>
            <a:spLocks noChangeArrowheads="1"/>
          </p:cNvSpPr>
          <p:nvPr/>
        </p:nvSpPr>
        <p:spPr bwMode="auto">
          <a:xfrm>
            <a:off x="5004048" y="386104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선입금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&amp;</a:t>
            </a:r>
          </a:p>
          <a:p>
            <a:r>
              <a:rPr lang="ko-KR" altLang="en-US" sz="1000" dirty="0" smtClean="0"/>
              <a:t>여신초과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99" name="AutoShape 17"/>
          <p:cNvCxnSpPr>
            <a:cxnSpLocks noChangeShapeType="1"/>
            <a:stCxn id="79" idx="2"/>
            <a:endCxn id="106" idx="1"/>
          </p:cNvCxnSpPr>
          <p:nvPr/>
        </p:nvCxnSpPr>
        <p:spPr bwMode="auto">
          <a:xfrm rot="5400000">
            <a:off x="5453744" y="2799712"/>
            <a:ext cx="251812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5332928" y="2636912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033772" y="206084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6" name="AutoShape 18"/>
          <p:cNvSpPr>
            <a:spLocks noChangeArrowheads="1"/>
          </p:cNvSpPr>
          <p:nvPr/>
        </p:nvSpPr>
        <p:spPr bwMode="auto">
          <a:xfrm>
            <a:off x="5148064" y="29306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r>
              <a:rPr lang="en-US" altLang="ko-KR" sz="1000" b="1" dirty="0" smtClean="0">
                <a:latin typeface="Arial" charset="0"/>
              </a:rPr>
              <a:t>(10)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7" name="AutoShape 17"/>
          <p:cNvCxnSpPr>
            <a:cxnSpLocks noChangeShapeType="1"/>
            <a:stCxn id="106" idx="3"/>
            <a:endCxn id="98" idx="0"/>
          </p:cNvCxnSpPr>
          <p:nvPr/>
        </p:nvCxnSpPr>
        <p:spPr bwMode="auto">
          <a:xfrm rot="16200000" flipH="1">
            <a:off x="5467074" y="3752574"/>
            <a:ext cx="216024" cy="9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0" name="AutoShape 18"/>
          <p:cNvSpPr>
            <a:spLocks noChangeArrowheads="1"/>
          </p:cNvSpPr>
          <p:nvPr/>
        </p:nvSpPr>
        <p:spPr bwMode="auto">
          <a:xfrm>
            <a:off x="6444208" y="386104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11" name="AutoShape 17"/>
          <p:cNvCxnSpPr>
            <a:cxnSpLocks noChangeShapeType="1"/>
            <a:stCxn id="98" idx="3"/>
            <a:endCxn id="110" idx="2"/>
          </p:cNvCxnSpPr>
          <p:nvPr/>
        </p:nvCxnSpPr>
        <p:spPr bwMode="auto">
          <a:xfrm flipV="1">
            <a:off x="6147048" y="4218238"/>
            <a:ext cx="297160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3" name="AutoShape 17"/>
          <p:cNvCxnSpPr>
            <a:cxnSpLocks noChangeShapeType="1"/>
            <a:stCxn id="110" idx="4"/>
            <a:endCxn id="84" idx="3"/>
          </p:cNvCxnSpPr>
          <p:nvPr/>
        </p:nvCxnSpPr>
        <p:spPr bwMode="auto">
          <a:xfrm flipV="1">
            <a:off x="7297328" y="2631212"/>
            <a:ext cx="664536" cy="158702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012160" y="4044601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18" name="AutoShape 18"/>
          <p:cNvSpPr>
            <a:spLocks noChangeArrowheads="1"/>
          </p:cNvSpPr>
          <p:nvPr/>
        </p:nvSpPr>
        <p:spPr bwMode="auto">
          <a:xfrm>
            <a:off x="3779912" y="29249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발주요청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수량 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19" name="AutoShape 17"/>
          <p:cNvCxnSpPr>
            <a:cxnSpLocks noChangeShapeType="1"/>
            <a:stCxn id="98" idx="1"/>
            <a:endCxn id="118" idx="4"/>
          </p:cNvCxnSpPr>
          <p:nvPr/>
        </p:nvCxnSpPr>
        <p:spPr bwMode="auto">
          <a:xfrm rot="10800000">
            <a:off x="4633032" y="3282134"/>
            <a:ext cx="371016" cy="9599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860032" y="400564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25" name="AutoShape 59"/>
          <p:cNvSpPr>
            <a:spLocks noChangeArrowheads="1"/>
          </p:cNvSpPr>
          <p:nvPr/>
        </p:nvSpPr>
        <p:spPr bwMode="auto">
          <a:xfrm>
            <a:off x="3563888" y="410716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자동물량</a:t>
            </a:r>
            <a:endParaRPr lang="en-US" altLang="ko-KR" sz="1000" dirty="0" smtClean="0"/>
          </a:p>
          <a:p>
            <a:r>
              <a:rPr lang="ko-KR" altLang="en-US" sz="1000" dirty="0" smtClean="0"/>
              <a:t>상품여부</a:t>
            </a:r>
            <a:endParaRPr lang="ko-KR" altLang="en-US" sz="1000" dirty="0"/>
          </a:p>
        </p:txBody>
      </p:sp>
      <p:cxnSp>
        <p:nvCxnSpPr>
          <p:cNvPr id="134" name="AutoShape 17"/>
          <p:cNvCxnSpPr>
            <a:cxnSpLocks noChangeShapeType="1"/>
            <a:stCxn id="118" idx="3"/>
            <a:endCxn id="125" idx="0"/>
          </p:cNvCxnSpPr>
          <p:nvPr/>
        </p:nvCxnSpPr>
        <p:spPr bwMode="auto">
          <a:xfrm rot="5400000">
            <a:off x="3937012" y="3837700"/>
            <a:ext cx="467836" cy="710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5" name="AutoShape 18"/>
          <p:cNvSpPr>
            <a:spLocks noChangeArrowheads="1"/>
          </p:cNvSpPr>
          <p:nvPr/>
        </p:nvSpPr>
        <p:spPr bwMode="auto">
          <a:xfrm>
            <a:off x="2638760" y="48028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r>
              <a:rPr lang="ko-KR" altLang="en-US" sz="1000" b="1" dirty="0" smtClean="0">
                <a:latin typeface="Arial" charset="0"/>
              </a:rPr>
              <a:t>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36" name="AutoShape 18"/>
          <p:cNvSpPr>
            <a:spLocks noChangeArrowheads="1"/>
          </p:cNvSpPr>
          <p:nvPr/>
        </p:nvSpPr>
        <p:spPr bwMode="auto">
          <a:xfrm>
            <a:off x="2627784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r>
              <a:rPr lang="ko-KR" altLang="en-US" sz="1000" b="1" dirty="0" smtClean="0">
                <a:latin typeface="Arial" charset="0"/>
              </a:rPr>
              <a:t>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37" name="AutoShape 17"/>
          <p:cNvCxnSpPr>
            <a:cxnSpLocks noChangeShapeType="1"/>
            <a:stCxn id="125" idx="1"/>
            <a:endCxn id="135" idx="1"/>
          </p:cNvCxnSpPr>
          <p:nvPr/>
        </p:nvCxnSpPr>
        <p:spPr bwMode="auto">
          <a:xfrm rot="10800000" flipV="1">
            <a:off x="3065320" y="4488160"/>
            <a:ext cx="498568" cy="31469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0" name="AutoShape 17"/>
          <p:cNvCxnSpPr>
            <a:cxnSpLocks noChangeShapeType="1"/>
            <a:stCxn id="135" idx="3"/>
            <a:endCxn id="136" idx="1"/>
          </p:cNvCxnSpPr>
          <p:nvPr/>
        </p:nvCxnSpPr>
        <p:spPr bwMode="auto">
          <a:xfrm rot="5400000">
            <a:off x="2912966" y="5658610"/>
            <a:ext cx="293732" cy="109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2" name="AutoShape 18"/>
          <p:cNvSpPr>
            <a:spLocks noChangeArrowheads="1"/>
          </p:cNvSpPr>
          <p:nvPr/>
        </p:nvSpPr>
        <p:spPr bwMode="auto">
          <a:xfrm>
            <a:off x="3934904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주문발주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r>
              <a:rPr lang="en-US" altLang="ko-KR" sz="1000" b="1" dirty="0" smtClean="0">
                <a:latin typeface="Arial" charset="0"/>
              </a:rPr>
              <a:t>(40)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43" name="AutoShape 18"/>
          <p:cNvSpPr>
            <a:spLocks noChangeArrowheads="1"/>
          </p:cNvSpPr>
          <p:nvPr/>
        </p:nvSpPr>
        <p:spPr bwMode="auto">
          <a:xfrm>
            <a:off x="6372200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44" name="AutoShape 17"/>
          <p:cNvCxnSpPr>
            <a:cxnSpLocks noChangeShapeType="1"/>
            <a:stCxn id="125" idx="2"/>
            <a:endCxn id="142" idx="1"/>
          </p:cNvCxnSpPr>
          <p:nvPr/>
        </p:nvCxnSpPr>
        <p:spPr bwMode="auto">
          <a:xfrm rot="16200000" flipH="1">
            <a:off x="3777524" y="5227024"/>
            <a:ext cx="941804" cy="2260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5" name="AutoShape 17"/>
          <p:cNvCxnSpPr>
            <a:cxnSpLocks noChangeShapeType="1"/>
            <a:stCxn id="136" idx="4"/>
            <a:endCxn id="142" idx="2"/>
          </p:cNvCxnSpPr>
          <p:nvPr/>
        </p:nvCxnSpPr>
        <p:spPr bwMode="auto">
          <a:xfrm>
            <a:off x="3480904" y="6168154"/>
            <a:ext cx="4540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6" name="AutoShape 17"/>
          <p:cNvCxnSpPr>
            <a:cxnSpLocks noChangeShapeType="1"/>
            <a:stCxn id="142" idx="4"/>
            <a:endCxn id="143" idx="2"/>
          </p:cNvCxnSpPr>
          <p:nvPr/>
        </p:nvCxnSpPr>
        <p:spPr bwMode="auto">
          <a:xfrm>
            <a:off x="4788024" y="6168154"/>
            <a:ext cx="158417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7" name="AutoShape 17"/>
          <p:cNvCxnSpPr>
            <a:cxnSpLocks noChangeShapeType="1"/>
            <a:stCxn id="143" idx="4"/>
            <a:endCxn id="84" idx="3"/>
          </p:cNvCxnSpPr>
          <p:nvPr/>
        </p:nvCxnSpPr>
        <p:spPr bwMode="auto">
          <a:xfrm flipV="1">
            <a:off x="7225320" y="2631212"/>
            <a:ext cx="736544" cy="353694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408855" y="4279231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089556" y="486974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7757917" y="111843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6741233" y="1125324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916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감독관주문승인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489654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489654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감독관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주문 처리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ko-KR" altLang="en-US" sz="1000" dirty="0"/>
          </a:p>
        </p:txBody>
      </p:sp>
      <p:sp>
        <p:nvSpPr>
          <p:cNvPr id="79" name="AutoShape 59"/>
          <p:cNvSpPr>
            <a:spLocks noChangeArrowheads="1"/>
          </p:cNvSpPr>
          <p:nvPr/>
        </p:nvSpPr>
        <p:spPr bwMode="auto">
          <a:xfrm>
            <a:off x="2267744" y="191683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주문승인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80" name="AutoShape 17"/>
          <p:cNvCxnSpPr>
            <a:cxnSpLocks noChangeShapeType="1"/>
            <a:stCxn id="150" idx="0"/>
            <a:endCxn id="79" idx="1"/>
          </p:cNvCxnSpPr>
          <p:nvPr/>
        </p:nvCxnSpPr>
        <p:spPr bwMode="auto">
          <a:xfrm rot="5400000" flipH="1" flipV="1">
            <a:off x="383535" y="3921055"/>
            <a:ext cx="3507432" cy="26098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3" name="AutoShape 18"/>
          <p:cNvSpPr>
            <a:spLocks noChangeArrowheads="1"/>
          </p:cNvSpPr>
          <p:nvPr/>
        </p:nvSpPr>
        <p:spPr bwMode="auto">
          <a:xfrm>
            <a:off x="6372200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상태 수정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84" name="AutoShape 18"/>
          <p:cNvSpPr>
            <a:spLocks noChangeArrowheads="1"/>
          </p:cNvSpPr>
          <p:nvPr/>
        </p:nvSpPr>
        <p:spPr bwMode="auto">
          <a:xfrm>
            <a:off x="7535304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86" name="AutoShape 17"/>
          <p:cNvCxnSpPr>
            <a:cxnSpLocks noChangeShapeType="1"/>
            <a:stCxn id="79" idx="3"/>
            <a:endCxn id="60" idx="2"/>
          </p:cNvCxnSpPr>
          <p:nvPr/>
        </p:nvCxnSpPr>
        <p:spPr bwMode="auto">
          <a:xfrm flipV="1">
            <a:off x="3410744" y="2274022"/>
            <a:ext cx="441176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" name="AutoShape 17"/>
          <p:cNvCxnSpPr>
            <a:cxnSpLocks noChangeShapeType="1"/>
            <a:stCxn id="83" idx="4"/>
            <a:endCxn id="84" idx="2"/>
          </p:cNvCxnSpPr>
          <p:nvPr/>
        </p:nvCxnSpPr>
        <p:spPr bwMode="auto">
          <a:xfrm>
            <a:off x="7225320" y="2274022"/>
            <a:ext cx="30998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4" name="AutoShape 17"/>
          <p:cNvCxnSpPr>
            <a:cxnSpLocks noChangeShapeType="1"/>
            <a:stCxn id="143" idx="4"/>
            <a:endCxn id="151" idx="6"/>
          </p:cNvCxnSpPr>
          <p:nvPr/>
        </p:nvCxnSpPr>
        <p:spPr bwMode="auto">
          <a:xfrm flipV="1">
            <a:off x="7225320" y="1406565"/>
            <a:ext cx="1181884" cy="4761589"/>
          </a:xfrm>
          <a:prstGeom prst="bentConnector3">
            <a:avLst>
              <a:gd name="adj1" fmla="val 1193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8" name="AutoShape 59"/>
          <p:cNvSpPr>
            <a:spLocks noChangeArrowheads="1"/>
          </p:cNvSpPr>
          <p:nvPr/>
        </p:nvSpPr>
        <p:spPr bwMode="auto">
          <a:xfrm>
            <a:off x="5004048" y="386104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선입금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&amp;</a:t>
            </a:r>
          </a:p>
          <a:p>
            <a:r>
              <a:rPr lang="ko-KR" altLang="en-US" sz="1000" dirty="0" smtClean="0"/>
              <a:t>여신초과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99" name="AutoShape 17"/>
          <p:cNvCxnSpPr>
            <a:cxnSpLocks noChangeShapeType="1"/>
            <a:stCxn id="79" idx="2"/>
            <a:endCxn id="73" idx="1"/>
          </p:cNvCxnSpPr>
          <p:nvPr/>
        </p:nvCxnSpPr>
        <p:spPr bwMode="auto">
          <a:xfrm rot="16200000" flipH="1">
            <a:off x="2721214" y="2796862"/>
            <a:ext cx="246112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587496" y="2636912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288340" y="2060848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106" name="AutoShape 18"/>
          <p:cNvSpPr>
            <a:spLocks noChangeArrowheads="1"/>
          </p:cNvSpPr>
          <p:nvPr/>
        </p:nvSpPr>
        <p:spPr bwMode="auto">
          <a:xfrm>
            <a:off x="6959240" y="29306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r>
              <a:rPr lang="en-US" altLang="ko-KR" sz="1000" b="1" dirty="0" smtClean="0">
                <a:latin typeface="Arial" charset="0"/>
              </a:rPr>
              <a:t>(10)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7" name="AutoShape 17"/>
          <p:cNvCxnSpPr>
            <a:cxnSpLocks noChangeShapeType="1"/>
            <a:stCxn id="106" idx="3"/>
            <a:endCxn id="110" idx="1"/>
          </p:cNvCxnSpPr>
          <p:nvPr/>
        </p:nvCxnSpPr>
        <p:spPr bwMode="auto">
          <a:xfrm rot="5400000">
            <a:off x="7020272" y="3495520"/>
            <a:ext cx="216024" cy="5150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0" name="AutoShape 18"/>
          <p:cNvSpPr>
            <a:spLocks noChangeArrowheads="1"/>
          </p:cNvSpPr>
          <p:nvPr/>
        </p:nvSpPr>
        <p:spPr bwMode="auto">
          <a:xfrm>
            <a:off x="6444208" y="386104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18" name="AutoShape 18"/>
          <p:cNvSpPr>
            <a:spLocks noChangeArrowheads="1"/>
          </p:cNvSpPr>
          <p:nvPr/>
        </p:nvSpPr>
        <p:spPr bwMode="auto">
          <a:xfrm>
            <a:off x="3779912" y="33626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발주요청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수량 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19" name="AutoShape 17"/>
          <p:cNvCxnSpPr>
            <a:cxnSpLocks noChangeShapeType="1"/>
            <a:stCxn id="98" idx="1"/>
            <a:endCxn id="118" idx="4"/>
          </p:cNvCxnSpPr>
          <p:nvPr/>
        </p:nvCxnSpPr>
        <p:spPr bwMode="auto">
          <a:xfrm rot="10800000">
            <a:off x="4633032" y="3719882"/>
            <a:ext cx="371016" cy="5221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860032" y="400564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25" name="AutoShape 59"/>
          <p:cNvSpPr>
            <a:spLocks noChangeArrowheads="1"/>
          </p:cNvSpPr>
          <p:nvPr/>
        </p:nvSpPr>
        <p:spPr bwMode="auto">
          <a:xfrm>
            <a:off x="3563888" y="4293096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자동물량</a:t>
            </a:r>
            <a:endParaRPr lang="en-US" altLang="ko-KR" sz="1000" dirty="0" smtClean="0"/>
          </a:p>
          <a:p>
            <a:r>
              <a:rPr lang="ko-KR" altLang="en-US" sz="1000" dirty="0" smtClean="0"/>
              <a:t>상품여부</a:t>
            </a:r>
            <a:endParaRPr lang="ko-KR" altLang="en-US" sz="1000" dirty="0"/>
          </a:p>
        </p:txBody>
      </p:sp>
      <p:cxnSp>
        <p:nvCxnSpPr>
          <p:cNvPr id="134" name="AutoShape 17"/>
          <p:cNvCxnSpPr>
            <a:cxnSpLocks noChangeShapeType="1"/>
            <a:stCxn id="118" idx="3"/>
            <a:endCxn id="125" idx="0"/>
          </p:cNvCxnSpPr>
          <p:nvPr/>
        </p:nvCxnSpPr>
        <p:spPr bwMode="auto">
          <a:xfrm rot="5400000">
            <a:off x="4062918" y="4149542"/>
            <a:ext cx="216024" cy="710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5" name="AutoShape 18"/>
          <p:cNvSpPr>
            <a:spLocks noChangeArrowheads="1"/>
          </p:cNvSpPr>
          <p:nvPr/>
        </p:nvSpPr>
        <p:spPr bwMode="auto">
          <a:xfrm>
            <a:off x="2638760" y="48028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r>
              <a:rPr lang="ko-KR" altLang="en-US" sz="1000" b="1" dirty="0" smtClean="0">
                <a:latin typeface="Arial" charset="0"/>
              </a:rPr>
              <a:t>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36" name="AutoShape 18"/>
          <p:cNvSpPr>
            <a:spLocks noChangeArrowheads="1"/>
          </p:cNvSpPr>
          <p:nvPr/>
        </p:nvSpPr>
        <p:spPr bwMode="auto">
          <a:xfrm>
            <a:off x="2627784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r>
              <a:rPr lang="ko-KR" altLang="en-US" sz="1000" b="1" dirty="0" smtClean="0">
                <a:latin typeface="Arial" charset="0"/>
              </a:rPr>
              <a:t>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37" name="AutoShape 17"/>
          <p:cNvCxnSpPr>
            <a:cxnSpLocks noChangeShapeType="1"/>
            <a:stCxn id="125" idx="1"/>
            <a:endCxn id="135" idx="1"/>
          </p:cNvCxnSpPr>
          <p:nvPr/>
        </p:nvCxnSpPr>
        <p:spPr bwMode="auto">
          <a:xfrm rot="10800000" flipV="1">
            <a:off x="3065320" y="4674096"/>
            <a:ext cx="498568" cy="12875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0" name="AutoShape 17"/>
          <p:cNvCxnSpPr>
            <a:cxnSpLocks noChangeShapeType="1"/>
            <a:stCxn id="135" idx="3"/>
            <a:endCxn id="136" idx="1"/>
          </p:cNvCxnSpPr>
          <p:nvPr/>
        </p:nvCxnSpPr>
        <p:spPr bwMode="auto">
          <a:xfrm rot="5400000">
            <a:off x="2912966" y="5658610"/>
            <a:ext cx="293732" cy="109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2" name="AutoShape 18"/>
          <p:cNvSpPr>
            <a:spLocks noChangeArrowheads="1"/>
          </p:cNvSpPr>
          <p:nvPr/>
        </p:nvSpPr>
        <p:spPr bwMode="auto">
          <a:xfrm>
            <a:off x="3934904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주문발주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r>
              <a:rPr lang="en-US" altLang="ko-KR" sz="1000" b="1" dirty="0" smtClean="0">
                <a:latin typeface="Arial" charset="0"/>
              </a:rPr>
              <a:t>(40)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43" name="AutoShape 18"/>
          <p:cNvSpPr>
            <a:spLocks noChangeArrowheads="1"/>
          </p:cNvSpPr>
          <p:nvPr/>
        </p:nvSpPr>
        <p:spPr bwMode="auto">
          <a:xfrm>
            <a:off x="6372200" y="58109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44" name="AutoShape 17"/>
          <p:cNvCxnSpPr>
            <a:cxnSpLocks noChangeShapeType="1"/>
            <a:stCxn id="125" idx="2"/>
            <a:endCxn id="142" idx="1"/>
          </p:cNvCxnSpPr>
          <p:nvPr/>
        </p:nvCxnSpPr>
        <p:spPr bwMode="auto">
          <a:xfrm rot="16200000" flipH="1">
            <a:off x="3870492" y="5319992"/>
            <a:ext cx="755868" cy="2260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5" name="AutoShape 17"/>
          <p:cNvCxnSpPr>
            <a:cxnSpLocks noChangeShapeType="1"/>
            <a:stCxn id="136" idx="4"/>
            <a:endCxn id="142" idx="2"/>
          </p:cNvCxnSpPr>
          <p:nvPr/>
        </p:nvCxnSpPr>
        <p:spPr bwMode="auto">
          <a:xfrm>
            <a:off x="3480904" y="6168154"/>
            <a:ext cx="4540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6" name="AutoShape 17"/>
          <p:cNvCxnSpPr>
            <a:cxnSpLocks noChangeShapeType="1"/>
            <a:stCxn id="142" idx="4"/>
            <a:endCxn id="143" idx="2"/>
          </p:cNvCxnSpPr>
          <p:nvPr/>
        </p:nvCxnSpPr>
        <p:spPr bwMode="auto">
          <a:xfrm>
            <a:off x="4788024" y="6168154"/>
            <a:ext cx="158417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408855" y="446516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089556" y="505567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7757917" y="111843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6741233" y="1125324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851920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상태 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5093973" y="184482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 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유효성 검사</a:t>
            </a:r>
            <a:endParaRPr lang="ko-KR" altLang="en-US" sz="1000" dirty="0"/>
          </a:p>
        </p:txBody>
      </p:sp>
      <p:cxnSp>
        <p:nvCxnSpPr>
          <p:cNvPr id="66" name="AutoShape 17"/>
          <p:cNvCxnSpPr>
            <a:cxnSpLocks noChangeShapeType="1"/>
            <a:stCxn id="60" idx="4"/>
            <a:endCxn id="61" idx="2"/>
          </p:cNvCxnSpPr>
          <p:nvPr/>
        </p:nvCxnSpPr>
        <p:spPr bwMode="auto">
          <a:xfrm flipV="1">
            <a:off x="4705040" y="2270661"/>
            <a:ext cx="388933" cy="33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1" name="AutoShape 17"/>
          <p:cNvCxnSpPr>
            <a:cxnSpLocks noChangeShapeType="1"/>
            <a:stCxn id="61" idx="6"/>
            <a:endCxn id="83" idx="2"/>
          </p:cNvCxnSpPr>
          <p:nvPr/>
        </p:nvCxnSpPr>
        <p:spPr bwMode="auto">
          <a:xfrm>
            <a:off x="6012160" y="2270661"/>
            <a:ext cx="360040" cy="33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2422736" y="29249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상태 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309997" y="2793351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 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유효성 검사</a:t>
            </a:r>
            <a:endParaRPr lang="ko-KR" altLang="en-US" sz="1000" dirty="0"/>
          </a:p>
        </p:txBody>
      </p:sp>
      <p:cxnSp>
        <p:nvCxnSpPr>
          <p:cNvPr id="75" name="AutoShape 17"/>
          <p:cNvCxnSpPr>
            <a:cxnSpLocks noChangeShapeType="1"/>
            <a:stCxn id="73" idx="4"/>
            <a:endCxn id="74" idx="2"/>
          </p:cNvCxnSpPr>
          <p:nvPr/>
        </p:nvCxnSpPr>
        <p:spPr bwMode="auto">
          <a:xfrm flipV="1">
            <a:off x="3275856" y="3219188"/>
            <a:ext cx="2034141" cy="629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7" name="AutoShape 17"/>
          <p:cNvCxnSpPr>
            <a:cxnSpLocks noChangeShapeType="1"/>
            <a:stCxn id="74" idx="6"/>
            <a:endCxn id="106" idx="2"/>
          </p:cNvCxnSpPr>
          <p:nvPr/>
        </p:nvCxnSpPr>
        <p:spPr bwMode="auto">
          <a:xfrm>
            <a:off x="6228184" y="3219188"/>
            <a:ext cx="731056" cy="686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17"/>
          <p:cNvCxnSpPr>
            <a:cxnSpLocks noChangeShapeType="1"/>
            <a:stCxn id="110" idx="3"/>
            <a:endCxn id="85" idx="1"/>
          </p:cNvCxnSpPr>
          <p:nvPr/>
        </p:nvCxnSpPr>
        <p:spPr bwMode="auto">
          <a:xfrm rot="5400000">
            <a:off x="6739054" y="4671138"/>
            <a:ext cx="227424" cy="360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" name="AutoShape 18"/>
          <p:cNvSpPr>
            <a:spLocks noChangeArrowheads="1"/>
          </p:cNvSpPr>
          <p:nvPr/>
        </p:nvSpPr>
        <p:spPr bwMode="auto">
          <a:xfrm>
            <a:off x="6408204" y="480285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사업장 여신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88" name="AutoShape 17"/>
          <p:cNvCxnSpPr>
            <a:cxnSpLocks noChangeShapeType="1"/>
            <a:stCxn id="85" idx="2"/>
            <a:endCxn id="98" idx="2"/>
          </p:cNvCxnSpPr>
          <p:nvPr/>
        </p:nvCxnSpPr>
        <p:spPr bwMode="auto">
          <a:xfrm rot="10800000">
            <a:off x="5575548" y="4623048"/>
            <a:ext cx="832656" cy="53699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72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주문취소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운영사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주문 취소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ko-KR" altLang="en-US" sz="1000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2822951" y="110869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3630754" y="1118359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5047710" y="308239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추가상품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19210" y="377756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1580197" y="227687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추가상품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여부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5" name="AutoShape 17"/>
          <p:cNvCxnSpPr>
            <a:cxnSpLocks noChangeShapeType="1"/>
            <a:stCxn id="150" idx="0"/>
            <a:endCxn id="101" idx="3"/>
          </p:cNvCxnSpPr>
          <p:nvPr/>
        </p:nvCxnSpPr>
        <p:spPr bwMode="auto">
          <a:xfrm rot="16200000" flipV="1">
            <a:off x="1821488" y="5619994"/>
            <a:ext cx="360040" cy="1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17"/>
          <p:cNvCxnSpPr>
            <a:cxnSpLocks noChangeShapeType="1"/>
            <a:stCxn id="54" idx="1"/>
            <a:endCxn id="151" idx="2"/>
          </p:cNvCxnSpPr>
          <p:nvPr/>
        </p:nvCxnSpPr>
        <p:spPr bwMode="auto">
          <a:xfrm rot="5400000" flipH="1" flipV="1">
            <a:off x="1974831" y="1428752"/>
            <a:ext cx="880047" cy="81619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3" name="AutoShape 18"/>
          <p:cNvSpPr>
            <a:spLocks noChangeArrowheads="1"/>
          </p:cNvSpPr>
          <p:nvPr/>
        </p:nvSpPr>
        <p:spPr bwMode="auto">
          <a:xfrm>
            <a:off x="2822951" y="206084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4" name="AutoShape 17"/>
          <p:cNvCxnSpPr>
            <a:cxnSpLocks noChangeShapeType="1"/>
            <a:stCxn id="151" idx="4"/>
            <a:endCxn id="63" idx="1"/>
          </p:cNvCxnSpPr>
          <p:nvPr/>
        </p:nvCxnSpPr>
        <p:spPr bwMode="auto">
          <a:xfrm rot="16200000" flipH="1">
            <a:off x="3010607" y="1821944"/>
            <a:ext cx="375892" cy="1019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2822951" y="3063187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8" name="AutoShape 17"/>
          <p:cNvCxnSpPr>
            <a:cxnSpLocks noChangeShapeType="1"/>
            <a:stCxn id="63" idx="3"/>
            <a:endCxn id="67" idx="1"/>
          </p:cNvCxnSpPr>
          <p:nvPr/>
        </p:nvCxnSpPr>
        <p:spPr bwMode="auto">
          <a:xfrm rot="5400000">
            <a:off x="3105532" y="2919207"/>
            <a:ext cx="28795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2" name="AutoShape 18"/>
          <p:cNvSpPr>
            <a:spLocks noChangeArrowheads="1"/>
          </p:cNvSpPr>
          <p:nvPr/>
        </p:nvSpPr>
        <p:spPr bwMode="auto">
          <a:xfrm>
            <a:off x="3937058" y="3063187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저장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6" name="AutoShape 17"/>
          <p:cNvCxnSpPr>
            <a:cxnSpLocks noChangeShapeType="1"/>
            <a:stCxn id="67" idx="4"/>
            <a:endCxn id="72" idx="2"/>
          </p:cNvCxnSpPr>
          <p:nvPr/>
        </p:nvCxnSpPr>
        <p:spPr bwMode="auto">
          <a:xfrm>
            <a:off x="3676071" y="3420377"/>
            <a:ext cx="260987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" name="AutoShape 17"/>
          <p:cNvCxnSpPr>
            <a:cxnSpLocks noChangeShapeType="1"/>
            <a:stCxn id="72" idx="4"/>
            <a:endCxn id="51" idx="1"/>
          </p:cNvCxnSpPr>
          <p:nvPr/>
        </p:nvCxnSpPr>
        <p:spPr bwMode="auto">
          <a:xfrm>
            <a:off x="4790178" y="3420377"/>
            <a:ext cx="257532" cy="430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2" name="AutoShape 18"/>
          <p:cNvSpPr>
            <a:spLocks noChangeArrowheads="1"/>
          </p:cNvSpPr>
          <p:nvPr/>
        </p:nvSpPr>
        <p:spPr bwMode="auto">
          <a:xfrm>
            <a:off x="6709229" y="3439725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89" name="AutoShape 18"/>
          <p:cNvSpPr>
            <a:spLocks noChangeArrowheads="1"/>
          </p:cNvSpPr>
          <p:nvPr/>
        </p:nvSpPr>
        <p:spPr bwMode="auto">
          <a:xfrm>
            <a:off x="6709229" y="44420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90" name="AutoShape 17"/>
          <p:cNvCxnSpPr>
            <a:cxnSpLocks noChangeShapeType="1"/>
            <a:stCxn id="82" idx="3"/>
            <a:endCxn id="89" idx="1"/>
          </p:cNvCxnSpPr>
          <p:nvPr/>
        </p:nvCxnSpPr>
        <p:spPr bwMode="auto">
          <a:xfrm rot="5400000">
            <a:off x="6991810" y="4298084"/>
            <a:ext cx="28795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1" name="AutoShape 18"/>
          <p:cNvSpPr>
            <a:spLocks noChangeArrowheads="1"/>
          </p:cNvSpPr>
          <p:nvPr/>
        </p:nvSpPr>
        <p:spPr bwMode="auto">
          <a:xfrm>
            <a:off x="7823336" y="444206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저장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92" name="AutoShape 17"/>
          <p:cNvCxnSpPr>
            <a:cxnSpLocks noChangeShapeType="1"/>
            <a:stCxn id="89" idx="4"/>
            <a:endCxn id="91" idx="2"/>
          </p:cNvCxnSpPr>
          <p:nvPr/>
        </p:nvCxnSpPr>
        <p:spPr bwMode="auto">
          <a:xfrm>
            <a:off x="7562349" y="4799254"/>
            <a:ext cx="260987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3" name="AutoShape 17"/>
          <p:cNvCxnSpPr>
            <a:cxnSpLocks noChangeShapeType="1"/>
            <a:stCxn id="51" idx="2"/>
            <a:endCxn id="82" idx="1"/>
          </p:cNvCxnSpPr>
          <p:nvPr/>
        </p:nvCxnSpPr>
        <p:spPr bwMode="auto">
          <a:xfrm rot="5400000" flipH="1" flipV="1">
            <a:off x="6175162" y="2883772"/>
            <a:ext cx="404673" cy="1516579"/>
          </a:xfrm>
          <a:prstGeom prst="bentConnector5">
            <a:avLst>
              <a:gd name="adj1" fmla="val -56490"/>
              <a:gd name="adj2" fmla="val 54778"/>
              <a:gd name="adj3" fmla="val 1564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105" idx="2"/>
          </p:cNvCxnSpPr>
          <p:nvPr/>
        </p:nvCxnSpPr>
        <p:spPr bwMode="auto">
          <a:xfrm rot="5400000" flipH="1" flipV="1">
            <a:off x="1909236" y="4494046"/>
            <a:ext cx="323820" cy="1497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5" name="AutoShape 59"/>
          <p:cNvSpPr>
            <a:spLocks noChangeArrowheads="1"/>
          </p:cNvSpPr>
          <p:nvPr/>
        </p:nvSpPr>
        <p:spPr bwMode="auto">
          <a:xfrm>
            <a:off x="1574534" y="364502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취소가능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108" name="AutoShape 17"/>
          <p:cNvCxnSpPr>
            <a:cxnSpLocks noChangeShapeType="1"/>
            <a:stCxn id="105" idx="0"/>
            <a:endCxn id="54" idx="3"/>
          </p:cNvCxnSpPr>
          <p:nvPr/>
        </p:nvCxnSpPr>
        <p:spPr bwMode="auto">
          <a:xfrm rot="16200000" flipV="1">
            <a:off x="1749510" y="3248499"/>
            <a:ext cx="653772" cy="13927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9" name="AutoShape 12"/>
          <p:cNvSpPr>
            <a:spLocks noChangeArrowheads="1"/>
          </p:cNvSpPr>
          <p:nvPr/>
        </p:nvSpPr>
        <p:spPr bwMode="auto">
          <a:xfrm>
            <a:off x="2763761" y="5805264"/>
            <a:ext cx="971499" cy="96404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메시지</a:t>
            </a:r>
            <a:r>
              <a:rPr lang="en-US" altLang="ko-KR" sz="1200" b="1" dirty="0" smtClean="0">
                <a:latin typeface="Arial" charset="0"/>
              </a:rPr>
              <a:t> </a:t>
            </a:r>
            <a:r>
              <a:rPr lang="ko-KR" altLang="en-US" sz="1200" b="1" dirty="0" smtClean="0">
                <a:latin typeface="Arial" charset="0"/>
              </a:rPr>
              <a:t>출력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111" name="AutoShape 17"/>
          <p:cNvCxnSpPr>
            <a:cxnSpLocks noChangeShapeType="1"/>
            <a:stCxn id="105" idx="3"/>
            <a:endCxn id="109" idx="0"/>
          </p:cNvCxnSpPr>
          <p:nvPr/>
        </p:nvCxnSpPr>
        <p:spPr bwMode="auto">
          <a:xfrm>
            <a:off x="2717534" y="4026024"/>
            <a:ext cx="531977" cy="177924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2113717" y="348376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668632" y="400506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236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물량배분 주문 승인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물량배분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발주요청</a:t>
            </a:r>
            <a:endParaRPr lang="ko-KR" altLang="en-US" sz="1000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4860032" y="110869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3851920" y="1118359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1547664" y="266700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처리가능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97187" y="2468513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1580197" y="37227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발주수량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주문수량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비교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5" name="AutoShape 17"/>
          <p:cNvCxnSpPr>
            <a:cxnSpLocks noChangeShapeType="1"/>
            <a:stCxn id="150" idx="6"/>
            <a:endCxn id="38" idx="2"/>
          </p:cNvCxnSpPr>
          <p:nvPr/>
        </p:nvCxnSpPr>
        <p:spPr bwMode="auto">
          <a:xfrm>
            <a:off x="2465851" y="6231101"/>
            <a:ext cx="25185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17"/>
          <p:cNvCxnSpPr>
            <a:cxnSpLocks noChangeShapeType="1"/>
            <a:stCxn id="54" idx="1"/>
            <a:endCxn id="51" idx="2"/>
          </p:cNvCxnSpPr>
          <p:nvPr/>
        </p:nvCxnSpPr>
        <p:spPr bwMode="auto">
          <a:xfrm rot="5400000" flipH="1" flipV="1">
            <a:off x="1916094" y="3519663"/>
            <a:ext cx="293732" cy="1124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발주차수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54" idx="3"/>
          </p:cNvCxnSpPr>
          <p:nvPr/>
        </p:nvCxnSpPr>
        <p:spPr bwMode="auto">
          <a:xfrm rot="5400000" flipH="1" flipV="1">
            <a:off x="1854641" y="4578729"/>
            <a:ext cx="293732" cy="104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9" name="AutoShape 12"/>
          <p:cNvSpPr>
            <a:spLocks noChangeArrowheads="1"/>
          </p:cNvSpPr>
          <p:nvPr/>
        </p:nvSpPr>
        <p:spPr bwMode="auto">
          <a:xfrm>
            <a:off x="3779912" y="5805264"/>
            <a:ext cx="971499" cy="96404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메시지</a:t>
            </a:r>
            <a:r>
              <a:rPr lang="en-US" altLang="ko-KR" sz="1200" b="1" dirty="0" smtClean="0">
                <a:latin typeface="Arial" charset="0"/>
              </a:rPr>
              <a:t> </a:t>
            </a:r>
            <a:r>
              <a:rPr lang="ko-KR" altLang="en-US" sz="1200" b="1" dirty="0" smtClean="0">
                <a:latin typeface="Arial" charset="0"/>
              </a:rPr>
              <a:t>출력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12868" y="279073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2717709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물량배분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유효성 검사</a:t>
            </a:r>
            <a:endParaRPr lang="ko-KR" altLang="en-US" sz="1000" dirty="0"/>
          </a:p>
        </p:txBody>
      </p:sp>
      <p:cxnSp>
        <p:nvCxnSpPr>
          <p:cNvPr id="41" name="AutoShape 17"/>
          <p:cNvCxnSpPr>
            <a:cxnSpLocks noChangeShapeType="1"/>
            <a:stCxn id="38" idx="0"/>
            <a:endCxn id="101" idx="4"/>
          </p:cNvCxnSpPr>
          <p:nvPr/>
        </p:nvCxnSpPr>
        <p:spPr bwMode="auto">
          <a:xfrm rot="16200000" flipV="1">
            <a:off x="2441196" y="5069656"/>
            <a:ext cx="717230" cy="75398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" name="AutoShape 17"/>
          <p:cNvCxnSpPr>
            <a:cxnSpLocks noChangeShapeType="1"/>
            <a:stCxn id="51" idx="3"/>
            <a:endCxn id="109" idx="0"/>
          </p:cNvCxnSpPr>
          <p:nvPr/>
        </p:nvCxnSpPr>
        <p:spPr bwMode="auto">
          <a:xfrm>
            <a:off x="2690664" y="3048000"/>
            <a:ext cx="1574998" cy="27572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2566752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51" idx="0"/>
            <a:endCxn id="53" idx="2"/>
          </p:cNvCxnSpPr>
          <p:nvPr/>
        </p:nvCxnSpPr>
        <p:spPr bwMode="auto">
          <a:xfrm rot="5400000" flipH="1" flipV="1">
            <a:off x="2146469" y="2246717"/>
            <a:ext cx="392978" cy="447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3862896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8" name="AutoShape 17"/>
          <p:cNvCxnSpPr>
            <a:cxnSpLocks noChangeShapeType="1"/>
            <a:stCxn id="53" idx="4"/>
            <a:endCxn id="57" idx="2"/>
          </p:cNvCxnSpPr>
          <p:nvPr/>
        </p:nvCxnSpPr>
        <p:spPr bwMode="auto">
          <a:xfrm>
            <a:off x="3419872" y="2274022"/>
            <a:ext cx="44302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0" name="AutoShape 17"/>
          <p:cNvCxnSpPr>
            <a:cxnSpLocks noChangeShapeType="1"/>
            <a:stCxn id="57" idx="1"/>
            <a:endCxn id="151" idx="2"/>
          </p:cNvCxnSpPr>
          <p:nvPr/>
        </p:nvCxnSpPr>
        <p:spPr bwMode="auto">
          <a:xfrm rot="5400000" flipH="1" flipV="1">
            <a:off x="4314741" y="1371541"/>
            <a:ext cx="520007" cy="57057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5" name="AutoShape 18"/>
          <p:cNvSpPr>
            <a:spLocks noChangeArrowheads="1"/>
          </p:cNvSpPr>
          <p:nvPr/>
        </p:nvSpPr>
        <p:spPr bwMode="auto">
          <a:xfrm>
            <a:off x="5807112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발주수량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6" name="AutoShape 17"/>
          <p:cNvCxnSpPr>
            <a:cxnSpLocks noChangeShapeType="1"/>
            <a:stCxn id="151" idx="4"/>
            <a:endCxn id="65" idx="2"/>
          </p:cNvCxnSpPr>
          <p:nvPr/>
        </p:nvCxnSpPr>
        <p:spPr bwMode="auto">
          <a:xfrm rot="16200000" flipH="1">
            <a:off x="5201361" y="1668271"/>
            <a:ext cx="589066" cy="62243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06756" y="1024363"/>
            <a:ext cx="4161079" cy="3559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355976" y="4365684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>
            <a:off x="7103256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공급사정보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1" name="AutoShape 17"/>
          <p:cNvCxnSpPr>
            <a:cxnSpLocks noChangeShapeType="1"/>
            <a:stCxn id="65" idx="4"/>
            <a:endCxn id="70" idx="2"/>
          </p:cNvCxnSpPr>
          <p:nvPr/>
        </p:nvCxnSpPr>
        <p:spPr bwMode="auto">
          <a:xfrm>
            <a:off x="6660232" y="2274022"/>
            <a:ext cx="44302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6984877" y="5805264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74" name="AutoShape 17"/>
          <p:cNvCxnSpPr>
            <a:cxnSpLocks noChangeShapeType="1"/>
            <a:stCxn id="70" idx="3"/>
            <a:endCxn id="73" idx="0"/>
          </p:cNvCxnSpPr>
          <p:nvPr/>
        </p:nvCxnSpPr>
        <p:spPr bwMode="auto">
          <a:xfrm rot="5400000">
            <a:off x="5913196" y="4188644"/>
            <a:ext cx="3174052" cy="591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96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선입금</a:t>
            </a:r>
            <a:r>
              <a:rPr lang="ko-KR" altLang="en-US" dirty="0" smtClean="0"/>
              <a:t> 주문 승인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선입금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주문요청</a:t>
            </a:r>
            <a:endParaRPr lang="ko-KR" altLang="en-US" sz="1000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4860032" y="110869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3851920" y="1118359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1547664" y="266700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주문상태</a:t>
            </a:r>
            <a:endParaRPr lang="en-US" altLang="ko-KR" sz="1000" dirty="0" smtClean="0"/>
          </a:p>
          <a:p>
            <a:r>
              <a:rPr lang="ko-KR" altLang="en-US" sz="1000" dirty="0" smtClean="0"/>
              <a:t>주문요청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97187" y="2468513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1580197" y="37227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5" name="AutoShape 17"/>
          <p:cNvCxnSpPr>
            <a:cxnSpLocks noChangeShapeType="1"/>
            <a:stCxn id="150" idx="6"/>
            <a:endCxn id="38" idx="2"/>
          </p:cNvCxnSpPr>
          <p:nvPr/>
        </p:nvCxnSpPr>
        <p:spPr bwMode="auto">
          <a:xfrm>
            <a:off x="2465851" y="6231101"/>
            <a:ext cx="25185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17"/>
          <p:cNvCxnSpPr>
            <a:cxnSpLocks noChangeShapeType="1"/>
            <a:stCxn id="54" idx="1"/>
            <a:endCxn id="51" idx="2"/>
          </p:cNvCxnSpPr>
          <p:nvPr/>
        </p:nvCxnSpPr>
        <p:spPr bwMode="auto">
          <a:xfrm rot="5400000" flipH="1" flipV="1">
            <a:off x="1916094" y="3519663"/>
            <a:ext cx="293732" cy="1124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추가상품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54" idx="3"/>
          </p:cNvCxnSpPr>
          <p:nvPr/>
        </p:nvCxnSpPr>
        <p:spPr bwMode="auto">
          <a:xfrm rot="5400000" flipH="1" flipV="1">
            <a:off x="1854641" y="4578729"/>
            <a:ext cx="293732" cy="104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2717709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유효성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검사</a:t>
            </a:r>
            <a:endParaRPr lang="ko-KR" altLang="en-US" sz="1000" dirty="0"/>
          </a:p>
        </p:txBody>
      </p:sp>
      <p:cxnSp>
        <p:nvCxnSpPr>
          <p:cNvPr id="41" name="AutoShape 17"/>
          <p:cNvCxnSpPr>
            <a:cxnSpLocks noChangeShapeType="1"/>
            <a:stCxn id="38" idx="0"/>
            <a:endCxn id="101" idx="4"/>
          </p:cNvCxnSpPr>
          <p:nvPr/>
        </p:nvCxnSpPr>
        <p:spPr bwMode="auto">
          <a:xfrm rot="16200000" flipV="1">
            <a:off x="2441196" y="5069656"/>
            <a:ext cx="717230" cy="75398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2566752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발주차수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51" idx="0"/>
            <a:endCxn id="53" idx="2"/>
          </p:cNvCxnSpPr>
          <p:nvPr/>
        </p:nvCxnSpPr>
        <p:spPr bwMode="auto">
          <a:xfrm rot="5400000" flipH="1" flipV="1">
            <a:off x="2146469" y="2246717"/>
            <a:ext cx="392978" cy="447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4006912" y="191683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히스토리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8" name="AutoShape 17"/>
          <p:cNvCxnSpPr>
            <a:cxnSpLocks noChangeShapeType="1"/>
            <a:stCxn id="53" idx="3"/>
            <a:endCxn id="39" idx="1"/>
          </p:cNvCxnSpPr>
          <p:nvPr/>
        </p:nvCxnSpPr>
        <p:spPr bwMode="auto">
          <a:xfrm rot="16200000" flipH="1">
            <a:off x="3056982" y="2567542"/>
            <a:ext cx="293732" cy="4210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0" name="AutoShape 17"/>
          <p:cNvCxnSpPr>
            <a:cxnSpLocks noChangeShapeType="1"/>
            <a:stCxn id="57" idx="1"/>
            <a:endCxn id="151" idx="2"/>
          </p:cNvCxnSpPr>
          <p:nvPr/>
        </p:nvCxnSpPr>
        <p:spPr bwMode="auto">
          <a:xfrm rot="5400000" flipH="1" flipV="1">
            <a:off x="4386749" y="1443549"/>
            <a:ext cx="520007" cy="42656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151" idx="6"/>
            <a:endCxn id="73" idx="0"/>
          </p:cNvCxnSpPr>
          <p:nvPr/>
        </p:nvCxnSpPr>
        <p:spPr bwMode="auto">
          <a:xfrm>
            <a:off x="5509319" y="1396825"/>
            <a:ext cx="1961308" cy="440843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06756" y="1024363"/>
            <a:ext cx="4161079" cy="449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355976" y="530178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6984877" y="5805264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2987824" y="29249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3430848" y="393875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발주정보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17"/>
          <p:cNvCxnSpPr>
            <a:cxnSpLocks noChangeShapeType="1"/>
            <a:stCxn id="39" idx="3"/>
            <a:endCxn id="42" idx="1"/>
          </p:cNvCxnSpPr>
          <p:nvPr/>
        </p:nvCxnSpPr>
        <p:spPr bwMode="auto">
          <a:xfrm rot="16200000" flipH="1">
            <a:off x="3486180" y="3567528"/>
            <a:ext cx="299432" cy="4430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" name="AutoShape 17"/>
          <p:cNvCxnSpPr>
            <a:cxnSpLocks noChangeShapeType="1"/>
            <a:stCxn id="42" idx="3"/>
            <a:endCxn id="57" idx="3"/>
          </p:cNvCxnSpPr>
          <p:nvPr/>
        </p:nvCxnSpPr>
        <p:spPr bwMode="auto">
          <a:xfrm rot="5400000" flipH="1" flipV="1">
            <a:off x="3134478" y="3354142"/>
            <a:ext cx="2021924" cy="576064"/>
          </a:xfrm>
          <a:prstGeom prst="bentConnector3">
            <a:avLst>
              <a:gd name="adj1" fmla="val -11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09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1492250" y="5666776"/>
            <a:ext cx="7511012" cy="108456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90294" y="5657411"/>
            <a:ext cx="1041095" cy="11050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Arial" charset="0"/>
              </a:rPr>
              <a:t>VIEW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0640" y="1033727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공급사</a:t>
            </a:r>
            <a:r>
              <a:rPr lang="ko-KR" altLang="en-US" dirty="0" smtClean="0"/>
              <a:t> 주문 거부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844825"/>
            <a:ext cx="7511012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844825"/>
            <a:ext cx="1041095" cy="367240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98684" y="1024363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 smtClean="0">
                <a:latin typeface="Arial" charset="0"/>
              </a:rPr>
              <a:t>SMS /</a:t>
            </a:r>
          </a:p>
          <a:p>
            <a:r>
              <a:rPr lang="en-US" altLang="ko-KR" sz="1800" dirty="0" smtClean="0">
                <a:latin typeface="Arial" charset="0"/>
              </a:rPr>
              <a:t>EMAIL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1547664" y="580526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주문거부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ko-KR" altLang="en-US" sz="1000" dirty="0"/>
          </a:p>
        </p:txBody>
      </p:sp>
      <p:sp>
        <p:nvSpPr>
          <p:cNvPr id="151" name="AutoShape 94"/>
          <p:cNvSpPr>
            <a:spLocks noChangeArrowheads="1"/>
          </p:cNvSpPr>
          <p:nvPr/>
        </p:nvSpPr>
        <p:spPr bwMode="auto">
          <a:xfrm>
            <a:off x="6660232" y="110869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2" name="TextBox 151"/>
          <p:cNvSpPr txBox="1"/>
          <p:nvPr/>
        </p:nvSpPr>
        <p:spPr>
          <a:xfrm>
            <a:off x="5652120" y="1118359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SMS / EMAIL 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1556792" y="360310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추가상품</a:t>
            </a:r>
            <a:endParaRPr lang="en-US" altLang="ko-KR" sz="1000" dirty="0" smtClean="0"/>
          </a:p>
          <a:p>
            <a:r>
              <a:rPr lang="ko-KR" altLang="en-US" sz="1000" dirty="0" smtClean="0"/>
              <a:t>주문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6624" y="378962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cxnSp>
        <p:nvCxnSpPr>
          <p:cNvPr id="55" name="AutoShape 17"/>
          <p:cNvCxnSpPr>
            <a:cxnSpLocks noChangeShapeType="1"/>
            <a:stCxn id="150" idx="0"/>
            <a:endCxn id="101" idx="3"/>
          </p:cNvCxnSpPr>
          <p:nvPr/>
        </p:nvCxnSpPr>
        <p:spPr bwMode="auto">
          <a:xfrm rot="16200000" flipV="1">
            <a:off x="1821488" y="5619994"/>
            <a:ext cx="360040" cy="1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1569698" y="473084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추가상품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104" name="AutoShape 17"/>
          <p:cNvCxnSpPr>
            <a:cxnSpLocks noChangeShapeType="1"/>
            <a:stCxn id="101" idx="1"/>
            <a:endCxn id="51" idx="2"/>
          </p:cNvCxnSpPr>
          <p:nvPr/>
        </p:nvCxnSpPr>
        <p:spPr bwMode="auto">
          <a:xfrm rot="5400000" flipH="1" flipV="1">
            <a:off x="1879405" y="4481957"/>
            <a:ext cx="365740" cy="13203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691680" y="235458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51" idx="0"/>
            <a:endCxn id="53" idx="3"/>
          </p:cNvCxnSpPr>
          <p:nvPr/>
        </p:nvCxnSpPr>
        <p:spPr bwMode="auto">
          <a:xfrm rot="16200000" flipV="1">
            <a:off x="1856194" y="3331006"/>
            <a:ext cx="534144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0" name="AutoShape 17"/>
          <p:cNvCxnSpPr>
            <a:cxnSpLocks noChangeShapeType="1"/>
            <a:stCxn id="53" idx="1"/>
            <a:endCxn id="45" idx="1"/>
          </p:cNvCxnSpPr>
          <p:nvPr/>
        </p:nvCxnSpPr>
        <p:spPr bwMode="auto">
          <a:xfrm rot="16200000" flipH="1">
            <a:off x="2441954" y="2030866"/>
            <a:ext cx="15260" cy="662688"/>
          </a:xfrm>
          <a:prstGeom prst="bentConnector4">
            <a:avLst>
              <a:gd name="adj1" fmla="val -1498034"/>
              <a:gd name="adj2" fmla="val 821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64" idx="3"/>
            <a:endCxn id="73" idx="0"/>
          </p:cNvCxnSpPr>
          <p:nvPr/>
        </p:nvCxnSpPr>
        <p:spPr bwMode="auto">
          <a:xfrm rot="5400000">
            <a:off x="6093216" y="4368664"/>
            <a:ext cx="2814012" cy="591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06756" y="3345592"/>
            <a:ext cx="1820641" cy="217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347864" y="5301788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6984877" y="5805264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주문상세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2664397" y="5877272"/>
            <a:ext cx="971499" cy="72008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주문접수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40" name="AutoShape 17"/>
          <p:cNvCxnSpPr>
            <a:cxnSpLocks noChangeShapeType="1"/>
            <a:stCxn id="51" idx="3"/>
            <a:endCxn id="37" idx="0"/>
          </p:cNvCxnSpPr>
          <p:nvPr/>
        </p:nvCxnSpPr>
        <p:spPr bwMode="auto">
          <a:xfrm>
            <a:off x="2699792" y="3984104"/>
            <a:ext cx="450355" cy="18931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07704" y="342900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2780928" y="198884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주문의뢰</a:t>
            </a:r>
            <a:endParaRPr lang="en-US" altLang="ko-KR" sz="1000" dirty="0" smtClean="0"/>
          </a:p>
          <a:p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3862896" y="249289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000" b="1" dirty="0" smtClean="0">
                <a:latin typeface="Arial" charset="0"/>
              </a:rPr>
              <a:t>SMS </a:t>
            </a:r>
            <a:r>
              <a:rPr lang="ko-KR" altLang="en-US" sz="1000" b="1" dirty="0" smtClean="0">
                <a:latin typeface="Arial" charset="0"/>
              </a:rPr>
              <a:t>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8" name="AutoShape 17"/>
          <p:cNvCxnSpPr>
            <a:cxnSpLocks noChangeShapeType="1"/>
            <a:stCxn id="45" idx="3"/>
            <a:endCxn id="47" idx="1"/>
          </p:cNvCxnSpPr>
          <p:nvPr/>
        </p:nvCxnSpPr>
        <p:spPr bwMode="auto">
          <a:xfrm>
            <a:off x="3923928" y="2369840"/>
            <a:ext cx="365528" cy="12305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4932040" y="227687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주문상세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9" name="AutoShape 17"/>
          <p:cNvCxnSpPr>
            <a:cxnSpLocks noChangeShapeType="1"/>
            <a:stCxn id="47" idx="4"/>
            <a:endCxn id="50" idx="2"/>
          </p:cNvCxnSpPr>
          <p:nvPr/>
        </p:nvCxnSpPr>
        <p:spPr bwMode="auto">
          <a:xfrm flipV="1">
            <a:off x="4716016" y="2634062"/>
            <a:ext cx="216024" cy="2160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" name="AutoShape 18"/>
          <p:cNvSpPr>
            <a:spLocks noChangeArrowheads="1"/>
          </p:cNvSpPr>
          <p:nvPr/>
        </p:nvSpPr>
        <p:spPr bwMode="auto">
          <a:xfrm>
            <a:off x="6012160" y="227687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주문발주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삭제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63" name="AutoShape 17"/>
          <p:cNvCxnSpPr>
            <a:cxnSpLocks noChangeShapeType="1"/>
            <a:stCxn id="50" idx="4"/>
            <a:endCxn id="61" idx="2"/>
          </p:cNvCxnSpPr>
          <p:nvPr/>
        </p:nvCxnSpPr>
        <p:spPr bwMode="auto">
          <a:xfrm>
            <a:off x="5785160" y="2634062"/>
            <a:ext cx="2270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7103256" y="227687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주문발주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삭제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65" name="AutoShape 17"/>
          <p:cNvCxnSpPr>
            <a:cxnSpLocks noChangeShapeType="1"/>
            <a:stCxn id="61" idx="1"/>
            <a:endCxn id="151" idx="2"/>
          </p:cNvCxnSpPr>
          <p:nvPr/>
        </p:nvCxnSpPr>
        <p:spPr bwMode="auto">
          <a:xfrm rot="5400000" flipH="1" flipV="1">
            <a:off x="6109453" y="1726093"/>
            <a:ext cx="880047" cy="2215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7" name="AutoShape 17"/>
          <p:cNvCxnSpPr>
            <a:cxnSpLocks noChangeShapeType="1"/>
            <a:stCxn id="151" idx="6"/>
            <a:endCxn id="64" idx="1"/>
          </p:cNvCxnSpPr>
          <p:nvPr/>
        </p:nvCxnSpPr>
        <p:spPr bwMode="auto">
          <a:xfrm>
            <a:off x="7309519" y="1396825"/>
            <a:ext cx="220297" cy="88004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1475656" y="1052736"/>
            <a:ext cx="6696744" cy="217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715300" y="321297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주문상세 길이 만큼 반복</a:t>
            </a:r>
            <a:endParaRPr lang="ko-KR" alt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820760" y="213343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546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514</Words>
  <Application>Microsoft Office PowerPoint</Application>
  <PresentationFormat>화면 슬라이드 쇼(4:3)</PresentationFormat>
  <Paragraphs>375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맑은 고딕</vt:lpstr>
      <vt:lpstr>Arial</vt:lpstr>
      <vt:lpstr>Office 테마</vt:lpstr>
      <vt:lpstr>OK Plaza 2.0 web</vt:lpstr>
      <vt:lpstr>메뉴구성</vt:lpstr>
      <vt:lpstr>고객사주문(1)</vt:lpstr>
      <vt:lpstr>고객사주문(2)</vt:lpstr>
      <vt:lpstr>감독관주문승인</vt:lpstr>
      <vt:lpstr>주문취소</vt:lpstr>
      <vt:lpstr>물량배분 주문 승인</vt:lpstr>
      <vt:lpstr>선입금 주문 승인</vt:lpstr>
      <vt:lpstr>공급사 주문 거부</vt:lpstr>
      <vt:lpstr>공급사 주문 승인</vt:lpstr>
      <vt:lpstr>공급사 배송 처리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스타벅스 web</dc:title>
  <dc:creator>auney</dc:creator>
  <cp:lastModifiedBy>이정훈</cp:lastModifiedBy>
  <cp:revision>137</cp:revision>
  <dcterms:created xsi:type="dcterms:W3CDTF">2011-09-02T00:03:54Z</dcterms:created>
  <dcterms:modified xsi:type="dcterms:W3CDTF">2016-03-05T15:04:11Z</dcterms:modified>
</cp:coreProperties>
</file>