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74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9B64-30D7-4695-BA1D-50FF45872DC1}" type="datetimeFigureOut">
              <a:rPr lang="ko-KR" altLang="en-US" smtClean="0"/>
              <a:t>2013-05-08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205B-C68E-49A6-9603-483680E48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05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9B64-30D7-4695-BA1D-50FF45872DC1}" type="datetimeFigureOut">
              <a:rPr lang="ko-KR" altLang="en-US" smtClean="0"/>
              <a:t>2013-05-08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205B-C68E-49A6-9603-483680E48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978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9B64-30D7-4695-BA1D-50FF45872DC1}" type="datetimeFigureOut">
              <a:rPr lang="ko-KR" altLang="en-US" smtClean="0"/>
              <a:t>2013-05-08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205B-C68E-49A6-9603-483680E48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99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9B64-30D7-4695-BA1D-50FF45872DC1}" type="datetimeFigureOut">
              <a:rPr lang="ko-KR" altLang="en-US" smtClean="0"/>
              <a:t>2013-05-08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205B-C68E-49A6-9603-483680E48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931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9B64-30D7-4695-BA1D-50FF45872DC1}" type="datetimeFigureOut">
              <a:rPr lang="ko-KR" altLang="en-US" smtClean="0"/>
              <a:t>2013-05-08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205B-C68E-49A6-9603-483680E48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040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9B64-30D7-4695-BA1D-50FF45872DC1}" type="datetimeFigureOut">
              <a:rPr lang="ko-KR" altLang="en-US" smtClean="0"/>
              <a:t>2013-05-08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205B-C68E-49A6-9603-483680E48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26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9B64-30D7-4695-BA1D-50FF45872DC1}" type="datetimeFigureOut">
              <a:rPr lang="ko-KR" altLang="en-US" smtClean="0"/>
              <a:t>2013-05-08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205B-C68E-49A6-9603-483680E48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635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9B64-30D7-4695-BA1D-50FF45872DC1}" type="datetimeFigureOut">
              <a:rPr lang="ko-KR" altLang="en-US" smtClean="0"/>
              <a:t>2013-05-08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205B-C68E-49A6-9603-483680E48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05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9B64-30D7-4695-BA1D-50FF45872DC1}" type="datetimeFigureOut">
              <a:rPr lang="ko-KR" altLang="en-US" smtClean="0"/>
              <a:t>2013-05-08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205B-C68E-49A6-9603-483680E48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692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9B64-30D7-4695-BA1D-50FF45872DC1}" type="datetimeFigureOut">
              <a:rPr lang="ko-KR" altLang="en-US" smtClean="0"/>
              <a:t>2013-05-08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205B-C68E-49A6-9603-483680E48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58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9B64-30D7-4695-BA1D-50FF45872DC1}" type="datetimeFigureOut">
              <a:rPr lang="ko-KR" altLang="en-US" smtClean="0"/>
              <a:t>2013-05-08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205B-C68E-49A6-9603-483680E48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740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79B64-30D7-4695-BA1D-50FF45872DC1}" type="datetimeFigureOut">
              <a:rPr lang="ko-KR" altLang="en-US" smtClean="0"/>
              <a:t>2013-05-08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7205B-C68E-49A6-9603-483680E48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194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64704"/>
            <a:ext cx="8263207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932040" y="764704"/>
            <a:ext cx="122413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059832" y="4365104"/>
            <a:ext cx="864096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56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jameskang</cp:lastModifiedBy>
  <cp:revision>1</cp:revision>
  <dcterms:created xsi:type="dcterms:W3CDTF">2013-05-08T04:49:28Z</dcterms:created>
  <dcterms:modified xsi:type="dcterms:W3CDTF">2013-05-08T04:51:35Z</dcterms:modified>
</cp:coreProperties>
</file>