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B21E-7C96-4BAE-A407-53AEA2FFF88B}" type="datetimeFigureOut">
              <a:rPr lang="ko-KR" altLang="en-US" smtClean="0"/>
              <a:t>2013-05-13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A17E-C5E0-4849-8194-09FC19E7B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9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B21E-7C96-4BAE-A407-53AEA2FFF88B}" type="datetimeFigureOut">
              <a:rPr lang="ko-KR" altLang="en-US" smtClean="0"/>
              <a:t>2013-05-13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A17E-C5E0-4849-8194-09FC19E7B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3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B21E-7C96-4BAE-A407-53AEA2FFF88B}" type="datetimeFigureOut">
              <a:rPr lang="ko-KR" altLang="en-US" smtClean="0"/>
              <a:t>2013-05-13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A17E-C5E0-4849-8194-09FC19E7B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5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B21E-7C96-4BAE-A407-53AEA2FFF88B}" type="datetimeFigureOut">
              <a:rPr lang="ko-KR" altLang="en-US" smtClean="0"/>
              <a:t>2013-05-13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A17E-C5E0-4849-8194-09FC19E7B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3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B21E-7C96-4BAE-A407-53AEA2FFF88B}" type="datetimeFigureOut">
              <a:rPr lang="ko-KR" altLang="en-US" smtClean="0"/>
              <a:t>2013-05-13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A17E-C5E0-4849-8194-09FC19E7B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B21E-7C96-4BAE-A407-53AEA2FFF88B}" type="datetimeFigureOut">
              <a:rPr lang="ko-KR" altLang="en-US" smtClean="0"/>
              <a:t>2013-05-13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A17E-C5E0-4849-8194-09FC19E7B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1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B21E-7C96-4BAE-A407-53AEA2FFF88B}" type="datetimeFigureOut">
              <a:rPr lang="ko-KR" altLang="en-US" smtClean="0"/>
              <a:t>2013-05-13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A17E-C5E0-4849-8194-09FC19E7B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1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B21E-7C96-4BAE-A407-53AEA2FFF88B}" type="datetimeFigureOut">
              <a:rPr lang="ko-KR" altLang="en-US" smtClean="0"/>
              <a:t>2013-05-13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A17E-C5E0-4849-8194-09FC19E7B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7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B21E-7C96-4BAE-A407-53AEA2FFF88B}" type="datetimeFigureOut">
              <a:rPr lang="ko-KR" altLang="en-US" smtClean="0"/>
              <a:t>2013-05-13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A17E-C5E0-4849-8194-09FC19E7B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1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B21E-7C96-4BAE-A407-53AEA2FFF88B}" type="datetimeFigureOut">
              <a:rPr lang="ko-KR" altLang="en-US" smtClean="0"/>
              <a:t>2013-05-13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A17E-C5E0-4849-8194-09FC19E7B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8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B21E-7C96-4BAE-A407-53AEA2FFF88B}" type="datetimeFigureOut">
              <a:rPr lang="ko-KR" altLang="en-US" smtClean="0"/>
              <a:t>2013-05-13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A17E-C5E0-4849-8194-09FC19E7B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4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B21E-7C96-4BAE-A407-53AEA2FFF88B}" type="datetimeFigureOut">
              <a:rPr lang="ko-KR" altLang="en-US" smtClean="0"/>
              <a:t>2013-05-13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A17E-C5E0-4849-8194-09FC19E7B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009650"/>
            <a:ext cx="68008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7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624013"/>
            <a:ext cx="56483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71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</cp:revision>
  <dcterms:created xsi:type="dcterms:W3CDTF">2013-05-13T02:48:57Z</dcterms:created>
  <dcterms:modified xsi:type="dcterms:W3CDTF">2013-05-13T02:53:06Z</dcterms:modified>
</cp:coreProperties>
</file>