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5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7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7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3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1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9935-2189-436C-85F7-83E506A7DE6E}" type="datetimeFigureOut">
              <a:rPr lang="ko-KR" altLang="en-US" smtClean="0"/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8994-5358-4542-8682-883C6EDE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6409" y="404664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b="1" dirty="0"/>
              <a:t>회계관리</a:t>
            </a:r>
            <a:r>
              <a:rPr lang="en-US" altLang="ko-KR" sz="1100" b="1" dirty="0"/>
              <a:t> &gt; </a:t>
            </a:r>
            <a:r>
              <a:rPr lang="ko-KR" altLang="ko-KR" sz="1100" b="1" dirty="0"/>
              <a:t>채무관리 화면에서 아래와 같은 조건으로 조회 시 관련 자료가 안 나오고 있습니다</a:t>
            </a:r>
            <a:r>
              <a:rPr lang="en-US" altLang="ko-KR" sz="1100" b="1" dirty="0"/>
              <a:t>.</a:t>
            </a:r>
            <a:endParaRPr lang="ko-KR" altLang="ko-KR" sz="1100" dirty="0"/>
          </a:p>
          <a:p>
            <a:r>
              <a:rPr lang="ko-KR" altLang="ko-KR" sz="1100" b="1" dirty="0"/>
              <a:t>확인 조치 요청 드립니다</a:t>
            </a:r>
            <a:r>
              <a:rPr lang="en-US" altLang="ko-KR" sz="1100" b="1" dirty="0"/>
              <a:t>.</a:t>
            </a:r>
            <a:endParaRPr lang="ko-KR" altLang="ko-KR" sz="1100" dirty="0"/>
          </a:p>
          <a:p>
            <a:r>
              <a:rPr lang="en-US" altLang="ko-KR" sz="1100" b="1" dirty="0"/>
              <a:t> </a:t>
            </a:r>
            <a:r>
              <a:rPr lang="en-US" altLang="ko-KR" sz="1100" b="1" dirty="0" smtClean="0"/>
              <a:t>- </a:t>
            </a:r>
            <a:r>
              <a:rPr lang="ko-KR" altLang="ko-KR" sz="1100" b="1" dirty="0"/>
              <a:t>조회 대상</a:t>
            </a:r>
            <a:r>
              <a:rPr lang="en-US" altLang="ko-KR" sz="1100" b="1" dirty="0"/>
              <a:t> : </a:t>
            </a:r>
            <a:r>
              <a:rPr lang="ko-KR" altLang="ko-KR" sz="1100" b="1" dirty="0" err="1"/>
              <a:t>대현엔티</a:t>
            </a:r>
            <a:endParaRPr lang="ko-KR" altLang="ko-KR" sz="1100" dirty="0"/>
          </a:p>
          <a:p>
            <a:r>
              <a:rPr lang="en-US" altLang="ko-KR" sz="1100" b="1" dirty="0"/>
              <a:t> </a:t>
            </a:r>
            <a:r>
              <a:rPr lang="en-US" altLang="ko-KR" sz="1100" b="1" dirty="0" smtClean="0"/>
              <a:t>- </a:t>
            </a:r>
            <a:r>
              <a:rPr lang="ko-KR" altLang="ko-KR" sz="1100" b="1" dirty="0"/>
              <a:t>조회 조건</a:t>
            </a:r>
            <a:r>
              <a:rPr lang="en-US" altLang="ko-KR" sz="1100" b="1" dirty="0"/>
              <a:t> : </a:t>
            </a:r>
            <a:r>
              <a:rPr lang="ko-KR" altLang="ko-KR" sz="1100" b="1" dirty="0"/>
              <a:t>업체별</a:t>
            </a:r>
            <a:r>
              <a:rPr lang="en-US" altLang="ko-KR" sz="1100" b="1" dirty="0"/>
              <a:t>, </a:t>
            </a:r>
            <a:r>
              <a:rPr lang="ko-KR" altLang="ko-KR" sz="1100" b="1" dirty="0" err="1"/>
              <a:t>채무별</a:t>
            </a:r>
            <a:r>
              <a:rPr lang="ko-KR" altLang="ko-KR" sz="1100" b="1" dirty="0"/>
              <a:t> 조건으로 </a:t>
            </a:r>
            <a:r>
              <a:rPr lang="ko-KR" altLang="ko-KR" sz="1100" b="1" dirty="0" err="1"/>
              <a:t>조회시</a:t>
            </a:r>
            <a:r>
              <a:rPr lang="ko-KR" altLang="ko-KR" sz="1100" b="1" dirty="0"/>
              <a:t> 관련 자료 없음</a:t>
            </a:r>
            <a:r>
              <a:rPr lang="en-US" altLang="ko-KR" sz="1100" b="1" dirty="0"/>
              <a:t>. </a:t>
            </a:r>
            <a:endParaRPr lang="ko-KR" altLang="ko-KR" sz="1100" dirty="0"/>
          </a:p>
        </p:txBody>
      </p:sp>
      <p:pic>
        <p:nvPicPr>
          <p:cNvPr id="1029" name="Picture 5" descr="C:\Users\jameskang\Desktop\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8" y="1484784"/>
            <a:ext cx="74771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</cp:revision>
  <dcterms:created xsi:type="dcterms:W3CDTF">2013-05-08T03:15:49Z</dcterms:created>
  <dcterms:modified xsi:type="dcterms:W3CDTF">2013-05-08T03:18:58Z</dcterms:modified>
</cp:coreProperties>
</file>