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BBACF-C4F0-4CFC-B73C-B1C4E1AE8D2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64D58F-3DAE-4B44-91A2-194F9B578BC7}">
      <dgm:prSet phldrT="[텍스트]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포탈관리</a:t>
          </a:r>
          <a:endParaRPr lang="ko-KR" altLang="en-US" dirty="0">
            <a:solidFill>
              <a:schemeClr val="tx1"/>
            </a:solidFill>
          </a:endParaRPr>
        </a:p>
      </dgm:t>
    </dgm:pt>
    <dgm:pt modelId="{642FEEEF-60E3-43A3-BD3A-7436C1FEF87F}" type="parTrans" cxnId="{B8D85351-FF31-4E5E-AE00-2838728D394E}">
      <dgm:prSet/>
      <dgm:spPr/>
      <dgm:t>
        <a:bodyPr/>
        <a:lstStyle/>
        <a:p>
          <a:pPr latinLnBrk="1"/>
          <a:endParaRPr lang="ko-KR" altLang="en-US"/>
        </a:p>
      </dgm:t>
    </dgm:pt>
    <dgm:pt modelId="{1811B856-8A9F-4B20-B2A8-A97DAE7E627A}" type="sibTrans" cxnId="{B8D85351-FF31-4E5E-AE00-2838728D394E}">
      <dgm:prSet/>
      <dgm:spPr/>
      <dgm:t>
        <a:bodyPr/>
        <a:lstStyle/>
        <a:p>
          <a:pPr latinLnBrk="1"/>
          <a:endParaRPr lang="ko-KR" altLang="en-US"/>
        </a:p>
      </dgm:t>
    </dgm:pt>
    <dgm:pt modelId="{324D0890-3456-45B5-848A-418703D41AEC}">
      <dgm:prSet phldrT="[텍스트]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자료실</a:t>
          </a:r>
          <a:endParaRPr lang="ko-KR" altLang="en-US" dirty="0">
            <a:solidFill>
              <a:schemeClr val="tx1"/>
            </a:solidFill>
          </a:endParaRPr>
        </a:p>
      </dgm:t>
    </dgm:pt>
    <dgm:pt modelId="{8CAFC764-3810-4FE6-8352-EFFD10BF1075}" type="parTrans" cxnId="{E931DD6E-32DC-44BD-A944-41E8BD45517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836EAEBC-925D-43A7-ABB5-DC531C300E3D}" type="sibTrans" cxnId="{E931DD6E-32DC-44BD-A944-41E8BD455175}">
      <dgm:prSet/>
      <dgm:spPr/>
      <dgm:t>
        <a:bodyPr/>
        <a:lstStyle/>
        <a:p>
          <a:pPr latinLnBrk="1"/>
          <a:endParaRPr lang="ko-KR" altLang="en-US"/>
        </a:p>
      </dgm:t>
    </dgm:pt>
    <dgm:pt modelId="{9D909FB8-0772-43C7-A593-68547CBD986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품질보고서</a:t>
          </a:r>
          <a:endParaRPr lang="ko-KR" altLang="en-US" dirty="0"/>
        </a:p>
      </dgm:t>
    </dgm:pt>
    <dgm:pt modelId="{5F9A8037-9B2C-444B-BD99-C5BB8BCB9285}" type="parTrans" cxnId="{7A5C9415-FB47-4C76-9247-9AE1C5A98E3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AC457244-F6D2-4B18-AFB1-D4D85114D904}" type="sibTrans" cxnId="{7A5C9415-FB47-4C76-9247-9AE1C5A98E3B}">
      <dgm:prSet/>
      <dgm:spPr/>
      <dgm:t>
        <a:bodyPr/>
        <a:lstStyle/>
        <a:p>
          <a:pPr latinLnBrk="1"/>
          <a:endParaRPr lang="ko-KR" altLang="en-US"/>
        </a:p>
      </dgm:t>
    </dgm:pt>
    <dgm:pt modelId="{3FBE00AF-7534-4B71-8FF1-456361FDA66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운영사</a:t>
          </a:r>
          <a:endParaRPr lang="ko-KR" altLang="en-US" dirty="0"/>
        </a:p>
      </dgm:t>
    </dgm:pt>
    <dgm:pt modelId="{28E91881-6965-4749-AA8D-5A24BC048E95}" type="parTrans" cxnId="{B3EDA1A4-8E6C-489B-9746-8054CDC218B9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5CC42807-1CFB-432F-A432-376A9DE6E524}" type="sibTrans" cxnId="{B3EDA1A4-8E6C-489B-9746-8054CDC218B9}">
      <dgm:prSet/>
      <dgm:spPr/>
      <dgm:t>
        <a:bodyPr/>
        <a:lstStyle/>
        <a:p>
          <a:pPr latinLnBrk="1"/>
          <a:endParaRPr lang="ko-KR" altLang="en-US"/>
        </a:p>
      </dgm:t>
    </dgm:pt>
    <dgm:pt modelId="{C59975A2-CF68-4787-A829-8C6CCD35F375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고객사</a:t>
          </a:r>
          <a:endParaRPr lang="ko-KR" altLang="en-US" dirty="0"/>
        </a:p>
      </dgm:t>
    </dgm:pt>
    <dgm:pt modelId="{FF8852C0-7B41-4E0A-B59B-BF204D86B73A}" type="parTrans" cxnId="{00B4E19F-69D5-486A-A64B-22F62227904B}">
      <dgm:prSet/>
      <dgm:spPr/>
      <dgm:t>
        <a:bodyPr/>
        <a:lstStyle/>
        <a:p>
          <a:pPr latinLnBrk="1"/>
          <a:endParaRPr lang="ko-KR" altLang="en-US" dirty="0"/>
        </a:p>
      </dgm:t>
    </dgm:pt>
    <dgm:pt modelId="{E54EA5DE-172F-4D27-BCEF-0DAAE96CA5FC}" type="sibTrans" cxnId="{00B4E19F-69D5-486A-A64B-22F62227904B}">
      <dgm:prSet/>
      <dgm:spPr/>
      <dgm:t>
        <a:bodyPr/>
        <a:lstStyle/>
        <a:p>
          <a:pPr latinLnBrk="1"/>
          <a:endParaRPr lang="ko-KR" altLang="en-US"/>
        </a:p>
      </dgm:t>
    </dgm:pt>
    <dgm:pt modelId="{BF228779-1BE9-4D44-BBF1-A8E7836B1EAD}" type="pres">
      <dgm:prSet presAssocID="{0C3BBACF-C4F0-4CFC-B73C-B1C4E1AE8D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575CBB-7BB7-4A4E-A827-58FFF46FB3EA}" type="pres">
      <dgm:prSet presAssocID="{D064D58F-3DAE-4B44-91A2-194F9B578BC7}" presName="root1" presStyleCnt="0"/>
      <dgm:spPr/>
    </dgm:pt>
    <dgm:pt modelId="{314F8175-39E1-404A-9D5C-2523B2F112B6}" type="pres">
      <dgm:prSet presAssocID="{D064D58F-3DAE-4B44-91A2-194F9B578B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A8FF58-BFE4-4851-8D8D-A0E2B750988A}" type="pres">
      <dgm:prSet presAssocID="{D064D58F-3DAE-4B44-91A2-194F9B578BC7}" presName="level2hierChild" presStyleCnt="0"/>
      <dgm:spPr/>
    </dgm:pt>
    <dgm:pt modelId="{8C13BE3F-0CCB-432C-9595-7D5697631EB8}" type="pres">
      <dgm:prSet presAssocID="{8CAFC764-3810-4FE6-8352-EFFD10BF1075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5C96E5C-8DD1-4F08-8FE7-74BCA1119301}" type="pres">
      <dgm:prSet presAssocID="{8CAFC764-3810-4FE6-8352-EFFD10BF1075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7276032-C292-4F98-8CC7-6BE5DD951BEA}" type="pres">
      <dgm:prSet presAssocID="{324D0890-3456-45B5-848A-418703D41AEC}" presName="root2" presStyleCnt="0"/>
      <dgm:spPr/>
    </dgm:pt>
    <dgm:pt modelId="{DABD6241-1F15-4AE4-AF20-1068F77B368D}" type="pres">
      <dgm:prSet presAssocID="{324D0890-3456-45B5-848A-418703D41AE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FE2D4C-8675-40FA-B030-F4D377D93EC7}" type="pres">
      <dgm:prSet presAssocID="{324D0890-3456-45B5-848A-418703D41AEC}" presName="level3hierChild" presStyleCnt="0"/>
      <dgm:spPr/>
    </dgm:pt>
    <dgm:pt modelId="{BC67429E-99B1-4619-A2FC-CFA1C4FA252C}" type="pres">
      <dgm:prSet presAssocID="{5F9A8037-9B2C-444B-BD99-C5BB8BCB9285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0B05D6E-9312-4E57-BC8F-EC37B31715AC}" type="pres">
      <dgm:prSet presAssocID="{5F9A8037-9B2C-444B-BD99-C5BB8BCB9285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8658DE-9D46-4188-986C-9886CD125487}" type="pres">
      <dgm:prSet presAssocID="{9D909FB8-0772-43C7-A593-68547CBD9861}" presName="root2" presStyleCnt="0"/>
      <dgm:spPr/>
    </dgm:pt>
    <dgm:pt modelId="{06792DA9-9F8E-4D93-B29D-B68FC7519991}" type="pres">
      <dgm:prSet presAssocID="{9D909FB8-0772-43C7-A593-68547CBD986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3EE480-AD7C-4E7E-8B72-27D244024E52}" type="pres">
      <dgm:prSet presAssocID="{9D909FB8-0772-43C7-A593-68547CBD9861}" presName="level3hierChild" presStyleCnt="0"/>
      <dgm:spPr/>
    </dgm:pt>
    <dgm:pt modelId="{9D1C1ABD-AEA7-4E1A-818D-A68652B1B0EF}" type="pres">
      <dgm:prSet presAssocID="{28E91881-6965-4749-AA8D-5A24BC048E95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3264F4-C169-4258-B987-53854E488E35}" type="pres">
      <dgm:prSet presAssocID="{28E91881-6965-4749-AA8D-5A24BC048E95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CF7EA6-B72C-4382-BE4E-D7FF4EFBB59A}" type="pres">
      <dgm:prSet presAssocID="{3FBE00AF-7534-4B71-8FF1-456361FDA66F}" presName="root2" presStyleCnt="0"/>
      <dgm:spPr/>
    </dgm:pt>
    <dgm:pt modelId="{CD2933F3-CC72-4F8E-B67C-ED79AE07AC07}" type="pres">
      <dgm:prSet presAssocID="{3FBE00AF-7534-4B71-8FF1-456361FDA66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E35B28-657E-46C6-9F3E-DCA7832A6731}" type="pres">
      <dgm:prSet presAssocID="{3FBE00AF-7534-4B71-8FF1-456361FDA66F}" presName="level3hierChild" presStyleCnt="0"/>
      <dgm:spPr/>
    </dgm:pt>
    <dgm:pt modelId="{EE8DC1B5-D64D-4817-9334-EBF3C57E2793}" type="pres">
      <dgm:prSet presAssocID="{FF8852C0-7B41-4E0A-B59B-BF204D86B73A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10D526B-6F65-4579-A0A0-902CEB2B0971}" type="pres">
      <dgm:prSet presAssocID="{FF8852C0-7B41-4E0A-B59B-BF204D86B73A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7E7E5CB-9CDC-4FCC-A489-0EC408F9C5AD}" type="pres">
      <dgm:prSet presAssocID="{C59975A2-CF68-4787-A829-8C6CCD35F375}" presName="root2" presStyleCnt="0"/>
      <dgm:spPr/>
    </dgm:pt>
    <dgm:pt modelId="{803FE07E-A12A-468D-B5EF-8892F1C7A8CA}" type="pres">
      <dgm:prSet presAssocID="{C59975A2-CF68-4787-A829-8C6CCD35F37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A0481-CBA8-40D5-8383-258A4EC161A9}" type="pres">
      <dgm:prSet presAssocID="{C59975A2-CF68-4787-A829-8C6CCD35F375}" presName="level3hierChild" presStyleCnt="0"/>
      <dgm:spPr/>
    </dgm:pt>
  </dgm:ptLst>
  <dgm:cxnLst>
    <dgm:cxn modelId="{7A5C9415-FB47-4C76-9247-9AE1C5A98E3B}" srcId="{324D0890-3456-45B5-848A-418703D41AEC}" destId="{9D909FB8-0772-43C7-A593-68547CBD9861}" srcOrd="0" destOrd="0" parTransId="{5F9A8037-9B2C-444B-BD99-C5BB8BCB9285}" sibTransId="{AC457244-F6D2-4B18-AFB1-D4D85114D904}"/>
    <dgm:cxn modelId="{F92763C8-F5EB-4C3C-A600-4C4676EE4847}" type="presOf" srcId="{3FBE00AF-7534-4B71-8FF1-456361FDA66F}" destId="{CD2933F3-CC72-4F8E-B67C-ED79AE07AC07}" srcOrd="0" destOrd="0" presId="urn:microsoft.com/office/officeart/2005/8/layout/hierarchy2"/>
    <dgm:cxn modelId="{3A07DAD2-B42C-46EE-A5CA-05B75594458E}" type="presOf" srcId="{9D909FB8-0772-43C7-A593-68547CBD9861}" destId="{06792DA9-9F8E-4D93-B29D-B68FC7519991}" srcOrd="0" destOrd="0" presId="urn:microsoft.com/office/officeart/2005/8/layout/hierarchy2"/>
    <dgm:cxn modelId="{2BB32E93-9DFA-4EE6-8B11-84B786803829}" type="presOf" srcId="{FF8852C0-7B41-4E0A-B59B-BF204D86B73A}" destId="{110D526B-6F65-4579-A0A0-902CEB2B0971}" srcOrd="1" destOrd="0" presId="urn:microsoft.com/office/officeart/2005/8/layout/hierarchy2"/>
    <dgm:cxn modelId="{EB5A81BF-16D2-4C5D-888B-97FD27227C3F}" type="presOf" srcId="{5F9A8037-9B2C-444B-BD99-C5BB8BCB9285}" destId="{80B05D6E-9312-4E57-BC8F-EC37B31715AC}" srcOrd="1" destOrd="0" presId="urn:microsoft.com/office/officeart/2005/8/layout/hierarchy2"/>
    <dgm:cxn modelId="{385BDCAF-1CC8-48EB-BF0B-3A6B3D9367E1}" type="presOf" srcId="{C59975A2-CF68-4787-A829-8C6CCD35F375}" destId="{803FE07E-A12A-468D-B5EF-8892F1C7A8CA}" srcOrd="0" destOrd="0" presId="urn:microsoft.com/office/officeart/2005/8/layout/hierarchy2"/>
    <dgm:cxn modelId="{EAFA293E-3AE5-4FA1-9811-F3D0DFC90A16}" type="presOf" srcId="{28E91881-6965-4749-AA8D-5A24BC048E95}" destId="{653264F4-C169-4258-B987-53854E488E35}" srcOrd="1" destOrd="0" presId="urn:microsoft.com/office/officeart/2005/8/layout/hierarchy2"/>
    <dgm:cxn modelId="{B8D85351-FF31-4E5E-AE00-2838728D394E}" srcId="{0C3BBACF-C4F0-4CFC-B73C-B1C4E1AE8D21}" destId="{D064D58F-3DAE-4B44-91A2-194F9B578BC7}" srcOrd="0" destOrd="0" parTransId="{642FEEEF-60E3-43A3-BD3A-7436C1FEF87F}" sibTransId="{1811B856-8A9F-4B20-B2A8-A97DAE7E627A}"/>
    <dgm:cxn modelId="{8983530F-33B0-4DE1-9A8F-42109F45C827}" type="presOf" srcId="{28E91881-6965-4749-AA8D-5A24BC048E95}" destId="{9D1C1ABD-AEA7-4E1A-818D-A68652B1B0EF}" srcOrd="0" destOrd="0" presId="urn:microsoft.com/office/officeart/2005/8/layout/hierarchy2"/>
    <dgm:cxn modelId="{3BC344B9-7DEE-4BD4-913D-378340D75C1F}" type="presOf" srcId="{8CAFC764-3810-4FE6-8352-EFFD10BF1075}" destId="{05C96E5C-8DD1-4F08-8FE7-74BCA1119301}" srcOrd="1" destOrd="0" presId="urn:microsoft.com/office/officeart/2005/8/layout/hierarchy2"/>
    <dgm:cxn modelId="{2322B682-D835-4184-BBB9-65958558903C}" type="presOf" srcId="{FF8852C0-7B41-4E0A-B59B-BF204D86B73A}" destId="{EE8DC1B5-D64D-4817-9334-EBF3C57E2793}" srcOrd="0" destOrd="0" presId="urn:microsoft.com/office/officeart/2005/8/layout/hierarchy2"/>
    <dgm:cxn modelId="{507B7877-BC94-4909-8D0C-252609C8EB7E}" type="presOf" srcId="{5F9A8037-9B2C-444B-BD99-C5BB8BCB9285}" destId="{BC67429E-99B1-4619-A2FC-CFA1C4FA252C}" srcOrd="0" destOrd="0" presId="urn:microsoft.com/office/officeart/2005/8/layout/hierarchy2"/>
    <dgm:cxn modelId="{740D276D-649B-42B4-B3B1-E8FE4531B6F5}" type="presOf" srcId="{324D0890-3456-45B5-848A-418703D41AEC}" destId="{DABD6241-1F15-4AE4-AF20-1068F77B368D}" srcOrd="0" destOrd="0" presId="urn:microsoft.com/office/officeart/2005/8/layout/hierarchy2"/>
    <dgm:cxn modelId="{4222FA36-8F1E-4699-95AC-CCF3D1948501}" type="presOf" srcId="{D064D58F-3DAE-4B44-91A2-194F9B578BC7}" destId="{314F8175-39E1-404A-9D5C-2523B2F112B6}" srcOrd="0" destOrd="0" presId="urn:microsoft.com/office/officeart/2005/8/layout/hierarchy2"/>
    <dgm:cxn modelId="{E931DD6E-32DC-44BD-A944-41E8BD455175}" srcId="{D064D58F-3DAE-4B44-91A2-194F9B578BC7}" destId="{324D0890-3456-45B5-848A-418703D41AEC}" srcOrd="0" destOrd="0" parTransId="{8CAFC764-3810-4FE6-8352-EFFD10BF1075}" sibTransId="{836EAEBC-925D-43A7-ABB5-DC531C300E3D}"/>
    <dgm:cxn modelId="{B3EDA1A4-8E6C-489B-9746-8054CDC218B9}" srcId="{324D0890-3456-45B5-848A-418703D41AEC}" destId="{3FBE00AF-7534-4B71-8FF1-456361FDA66F}" srcOrd="1" destOrd="0" parTransId="{28E91881-6965-4749-AA8D-5A24BC048E95}" sibTransId="{5CC42807-1CFB-432F-A432-376A9DE6E524}"/>
    <dgm:cxn modelId="{00B4E19F-69D5-486A-A64B-22F62227904B}" srcId="{324D0890-3456-45B5-848A-418703D41AEC}" destId="{C59975A2-CF68-4787-A829-8C6CCD35F375}" srcOrd="2" destOrd="0" parTransId="{FF8852C0-7B41-4E0A-B59B-BF204D86B73A}" sibTransId="{E54EA5DE-172F-4D27-BCEF-0DAAE96CA5FC}"/>
    <dgm:cxn modelId="{3F74FA94-CFF6-4AA1-BABF-BAD4815986D4}" type="presOf" srcId="{0C3BBACF-C4F0-4CFC-B73C-B1C4E1AE8D21}" destId="{BF228779-1BE9-4D44-BBF1-A8E7836B1EAD}" srcOrd="0" destOrd="0" presId="urn:microsoft.com/office/officeart/2005/8/layout/hierarchy2"/>
    <dgm:cxn modelId="{5E140504-F20B-43C4-9644-F8BB089EE891}" type="presOf" srcId="{8CAFC764-3810-4FE6-8352-EFFD10BF1075}" destId="{8C13BE3F-0CCB-432C-9595-7D5697631EB8}" srcOrd="0" destOrd="0" presId="urn:microsoft.com/office/officeart/2005/8/layout/hierarchy2"/>
    <dgm:cxn modelId="{AB46095E-431A-492B-91B5-95675F238CFD}" type="presParOf" srcId="{BF228779-1BE9-4D44-BBF1-A8E7836B1EAD}" destId="{F9575CBB-7BB7-4A4E-A827-58FFF46FB3EA}" srcOrd="0" destOrd="0" presId="urn:microsoft.com/office/officeart/2005/8/layout/hierarchy2"/>
    <dgm:cxn modelId="{5A792A1F-1FE9-40C0-B65E-30709C7938B0}" type="presParOf" srcId="{F9575CBB-7BB7-4A4E-A827-58FFF46FB3EA}" destId="{314F8175-39E1-404A-9D5C-2523B2F112B6}" srcOrd="0" destOrd="0" presId="urn:microsoft.com/office/officeart/2005/8/layout/hierarchy2"/>
    <dgm:cxn modelId="{49698AF5-6C24-4C5C-BB5A-77190FB91F9C}" type="presParOf" srcId="{F9575CBB-7BB7-4A4E-A827-58FFF46FB3EA}" destId="{A7A8FF58-BFE4-4851-8D8D-A0E2B750988A}" srcOrd="1" destOrd="0" presId="urn:microsoft.com/office/officeart/2005/8/layout/hierarchy2"/>
    <dgm:cxn modelId="{89DC563F-4BDD-4103-98E5-3CAD0B9F1576}" type="presParOf" srcId="{A7A8FF58-BFE4-4851-8D8D-A0E2B750988A}" destId="{8C13BE3F-0CCB-432C-9595-7D5697631EB8}" srcOrd="0" destOrd="0" presId="urn:microsoft.com/office/officeart/2005/8/layout/hierarchy2"/>
    <dgm:cxn modelId="{F03F0FE6-19C8-428A-BAC8-4BF582523B8B}" type="presParOf" srcId="{8C13BE3F-0CCB-432C-9595-7D5697631EB8}" destId="{05C96E5C-8DD1-4F08-8FE7-74BCA1119301}" srcOrd="0" destOrd="0" presId="urn:microsoft.com/office/officeart/2005/8/layout/hierarchy2"/>
    <dgm:cxn modelId="{5A270C45-E534-415F-A47D-219B1479DC8F}" type="presParOf" srcId="{A7A8FF58-BFE4-4851-8D8D-A0E2B750988A}" destId="{47276032-C292-4F98-8CC7-6BE5DD951BEA}" srcOrd="1" destOrd="0" presId="urn:microsoft.com/office/officeart/2005/8/layout/hierarchy2"/>
    <dgm:cxn modelId="{FC5E5FA2-4E3A-4788-B310-1F5178922895}" type="presParOf" srcId="{47276032-C292-4F98-8CC7-6BE5DD951BEA}" destId="{DABD6241-1F15-4AE4-AF20-1068F77B368D}" srcOrd="0" destOrd="0" presId="urn:microsoft.com/office/officeart/2005/8/layout/hierarchy2"/>
    <dgm:cxn modelId="{DCDF5474-E558-40B2-9200-EB0CE39641E4}" type="presParOf" srcId="{47276032-C292-4F98-8CC7-6BE5DD951BEA}" destId="{29FE2D4C-8675-40FA-B030-F4D377D93EC7}" srcOrd="1" destOrd="0" presId="urn:microsoft.com/office/officeart/2005/8/layout/hierarchy2"/>
    <dgm:cxn modelId="{34BC2FE7-B29B-42AE-A5CC-34CB6C49953D}" type="presParOf" srcId="{29FE2D4C-8675-40FA-B030-F4D377D93EC7}" destId="{BC67429E-99B1-4619-A2FC-CFA1C4FA252C}" srcOrd="0" destOrd="0" presId="urn:microsoft.com/office/officeart/2005/8/layout/hierarchy2"/>
    <dgm:cxn modelId="{AB77AB3C-CE80-4468-8FB5-F6602E54476B}" type="presParOf" srcId="{BC67429E-99B1-4619-A2FC-CFA1C4FA252C}" destId="{80B05D6E-9312-4E57-BC8F-EC37B31715AC}" srcOrd="0" destOrd="0" presId="urn:microsoft.com/office/officeart/2005/8/layout/hierarchy2"/>
    <dgm:cxn modelId="{D20DD368-0378-458A-9F5A-E845E129BA05}" type="presParOf" srcId="{29FE2D4C-8675-40FA-B030-F4D377D93EC7}" destId="{358658DE-9D46-4188-986C-9886CD125487}" srcOrd="1" destOrd="0" presId="urn:microsoft.com/office/officeart/2005/8/layout/hierarchy2"/>
    <dgm:cxn modelId="{0C28BF5C-4A01-445D-9B30-FC246A0C7676}" type="presParOf" srcId="{358658DE-9D46-4188-986C-9886CD125487}" destId="{06792DA9-9F8E-4D93-B29D-B68FC7519991}" srcOrd="0" destOrd="0" presId="urn:microsoft.com/office/officeart/2005/8/layout/hierarchy2"/>
    <dgm:cxn modelId="{E04D1DEE-D393-4DE1-B659-09B5BED5474E}" type="presParOf" srcId="{358658DE-9D46-4188-986C-9886CD125487}" destId="{EE3EE480-AD7C-4E7E-8B72-27D244024E52}" srcOrd="1" destOrd="0" presId="urn:microsoft.com/office/officeart/2005/8/layout/hierarchy2"/>
    <dgm:cxn modelId="{E768B7A6-26B4-46B5-BE86-1C70B708AB36}" type="presParOf" srcId="{29FE2D4C-8675-40FA-B030-F4D377D93EC7}" destId="{9D1C1ABD-AEA7-4E1A-818D-A68652B1B0EF}" srcOrd="2" destOrd="0" presId="urn:microsoft.com/office/officeart/2005/8/layout/hierarchy2"/>
    <dgm:cxn modelId="{3C44FD27-7A05-443D-ACD9-D2F441B35392}" type="presParOf" srcId="{9D1C1ABD-AEA7-4E1A-818D-A68652B1B0EF}" destId="{653264F4-C169-4258-B987-53854E488E35}" srcOrd="0" destOrd="0" presId="urn:microsoft.com/office/officeart/2005/8/layout/hierarchy2"/>
    <dgm:cxn modelId="{A5DC1A21-3013-4647-B47E-FEEBCDA3B3CA}" type="presParOf" srcId="{29FE2D4C-8675-40FA-B030-F4D377D93EC7}" destId="{C5CF7EA6-B72C-4382-BE4E-D7FF4EFBB59A}" srcOrd="3" destOrd="0" presId="urn:microsoft.com/office/officeart/2005/8/layout/hierarchy2"/>
    <dgm:cxn modelId="{C52492EC-FAD9-48BA-815F-F87FADD48EAF}" type="presParOf" srcId="{C5CF7EA6-B72C-4382-BE4E-D7FF4EFBB59A}" destId="{CD2933F3-CC72-4F8E-B67C-ED79AE07AC07}" srcOrd="0" destOrd="0" presId="urn:microsoft.com/office/officeart/2005/8/layout/hierarchy2"/>
    <dgm:cxn modelId="{B503C0BF-0B45-42D6-8B5F-3BF82EF67505}" type="presParOf" srcId="{C5CF7EA6-B72C-4382-BE4E-D7FF4EFBB59A}" destId="{B8E35B28-657E-46C6-9F3E-DCA7832A6731}" srcOrd="1" destOrd="0" presId="urn:microsoft.com/office/officeart/2005/8/layout/hierarchy2"/>
    <dgm:cxn modelId="{43605AD8-4E28-4546-897B-D1070D5312A9}" type="presParOf" srcId="{29FE2D4C-8675-40FA-B030-F4D377D93EC7}" destId="{EE8DC1B5-D64D-4817-9334-EBF3C57E2793}" srcOrd="4" destOrd="0" presId="urn:microsoft.com/office/officeart/2005/8/layout/hierarchy2"/>
    <dgm:cxn modelId="{35C23909-6FA5-4EC7-9678-50F5D8F7344C}" type="presParOf" srcId="{EE8DC1B5-D64D-4817-9334-EBF3C57E2793}" destId="{110D526B-6F65-4579-A0A0-902CEB2B0971}" srcOrd="0" destOrd="0" presId="urn:microsoft.com/office/officeart/2005/8/layout/hierarchy2"/>
    <dgm:cxn modelId="{FC97F1C1-49F8-4DAF-BF2C-41664121F491}" type="presParOf" srcId="{29FE2D4C-8675-40FA-B030-F4D377D93EC7}" destId="{D7E7E5CB-9CDC-4FCC-A489-0EC408F9C5AD}" srcOrd="5" destOrd="0" presId="urn:microsoft.com/office/officeart/2005/8/layout/hierarchy2"/>
    <dgm:cxn modelId="{BD4F9FE6-1F6A-4FCE-B486-1086B90D25C6}" type="presParOf" srcId="{D7E7E5CB-9CDC-4FCC-A489-0EC408F9C5AD}" destId="{803FE07E-A12A-468D-B5EF-8892F1C7A8CA}" srcOrd="0" destOrd="0" presId="urn:microsoft.com/office/officeart/2005/8/layout/hierarchy2"/>
    <dgm:cxn modelId="{41DCB09D-409C-4263-88CC-F083428EB30B}" type="presParOf" srcId="{D7E7E5CB-9CDC-4FCC-A489-0EC408F9C5AD}" destId="{C34A0481-CBA8-40D5-8383-258A4EC161A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4F8175-39E1-404A-9D5C-2523B2F112B6}">
      <dsp:nvSpPr>
        <dsp:cNvPr id="0" name=""/>
        <dsp:cNvSpPr/>
      </dsp:nvSpPr>
      <dsp:spPr>
        <a:xfrm>
          <a:off x="3837" y="1866352"/>
          <a:ext cx="1107149" cy="553574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포탈관리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837" y="1866352"/>
        <a:ext cx="1107149" cy="553574"/>
      </dsp:txXfrm>
    </dsp:sp>
    <dsp:sp modelId="{8C13BE3F-0CCB-432C-9595-7D5697631EB8}">
      <dsp:nvSpPr>
        <dsp:cNvPr id="0" name=""/>
        <dsp:cNvSpPr/>
      </dsp:nvSpPr>
      <dsp:spPr>
        <a:xfrm>
          <a:off x="1110986" y="2131516"/>
          <a:ext cx="442859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2859" y="11623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321344" y="2132068"/>
        <a:ext cx="22142" cy="22142"/>
      </dsp:txXfrm>
    </dsp:sp>
    <dsp:sp modelId="{DABD6241-1F15-4AE4-AF20-1068F77B368D}">
      <dsp:nvSpPr>
        <dsp:cNvPr id="0" name=""/>
        <dsp:cNvSpPr/>
      </dsp:nvSpPr>
      <dsp:spPr>
        <a:xfrm>
          <a:off x="1553846" y="1866352"/>
          <a:ext cx="1107149" cy="553574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자료실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553846" y="1866352"/>
        <a:ext cx="1107149" cy="553574"/>
      </dsp:txXfrm>
    </dsp:sp>
    <dsp:sp modelId="{BC67429E-99B1-4619-A2FC-CFA1C4FA252C}">
      <dsp:nvSpPr>
        <dsp:cNvPr id="0" name=""/>
        <dsp:cNvSpPr/>
      </dsp:nvSpPr>
      <dsp:spPr>
        <a:xfrm rot="18289469">
          <a:off x="2494676" y="1813210"/>
          <a:ext cx="775498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775498" y="11623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8289469">
        <a:off x="2863038" y="1805447"/>
        <a:ext cx="38774" cy="38774"/>
      </dsp:txXfrm>
    </dsp:sp>
    <dsp:sp modelId="{06792DA9-9F8E-4D93-B29D-B68FC7519991}">
      <dsp:nvSpPr>
        <dsp:cNvPr id="0" name=""/>
        <dsp:cNvSpPr/>
      </dsp:nvSpPr>
      <dsp:spPr>
        <a:xfrm>
          <a:off x="3103855" y="1229741"/>
          <a:ext cx="1107149" cy="55357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품질보고서</a:t>
          </a:r>
          <a:endParaRPr lang="ko-KR" altLang="en-US" sz="1600" kern="1200" dirty="0"/>
        </a:p>
      </dsp:txBody>
      <dsp:txXfrm>
        <a:off x="3103855" y="1229741"/>
        <a:ext cx="1107149" cy="553574"/>
      </dsp:txXfrm>
    </dsp:sp>
    <dsp:sp modelId="{9D1C1ABD-AEA7-4E1A-818D-A68652B1B0EF}">
      <dsp:nvSpPr>
        <dsp:cNvPr id="0" name=""/>
        <dsp:cNvSpPr/>
      </dsp:nvSpPr>
      <dsp:spPr>
        <a:xfrm>
          <a:off x="2660995" y="2131516"/>
          <a:ext cx="442859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2859" y="11623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871354" y="2132068"/>
        <a:ext cx="22142" cy="22142"/>
      </dsp:txXfrm>
    </dsp:sp>
    <dsp:sp modelId="{CD2933F3-CC72-4F8E-B67C-ED79AE07AC07}">
      <dsp:nvSpPr>
        <dsp:cNvPr id="0" name=""/>
        <dsp:cNvSpPr/>
      </dsp:nvSpPr>
      <dsp:spPr>
        <a:xfrm>
          <a:off x="3103855" y="1866352"/>
          <a:ext cx="1107149" cy="55357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운영사</a:t>
          </a:r>
          <a:endParaRPr lang="ko-KR" altLang="en-US" sz="1600" kern="1200" dirty="0"/>
        </a:p>
      </dsp:txBody>
      <dsp:txXfrm>
        <a:off x="3103855" y="1866352"/>
        <a:ext cx="1107149" cy="553574"/>
      </dsp:txXfrm>
    </dsp:sp>
    <dsp:sp modelId="{EE8DC1B5-D64D-4817-9334-EBF3C57E2793}">
      <dsp:nvSpPr>
        <dsp:cNvPr id="0" name=""/>
        <dsp:cNvSpPr/>
      </dsp:nvSpPr>
      <dsp:spPr>
        <a:xfrm rot="3310531">
          <a:off x="2494676" y="2449821"/>
          <a:ext cx="775498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775498" y="11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3310531">
        <a:off x="2863038" y="2442058"/>
        <a:ext cx="38774" cy="38774"/>
      </dsp:txXfrm>
    </dsp:sp>
    <dsp:sp modelId="{803FE07E-A12A-468D-B5EF-8892F1C7A8CA}">
      <dsp:nvSpPr>
        <dsp:cNvPr id="0" name=""/>
        <dsp:cNvSpPr/>
      </dsp:nvSpPr>
      <dsp:spPr>
        <a:xfrm>
          <a:off x="3103855" y="2502963"/>
          <a:ext cx="1107149" cy="55357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고객사</a:t>
          </a:r>
          <a:endParaRPr lang="ko-KR" altLang="en-US" sz="1600" kern="1200" dirty="0"/>
        </a:p>
      </dsp:txBody>
      <dsp:txXfrm>
        <a:off x="3103855" y="2502963"/>
        <a:ext cx="1107149" cy="553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8" y="0"/>
            <a:ext cx="9144000" cy="642938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시스템 고도화 </a:t>
            </a:r>
            <a:r>
              <a:rPr kumimoji="0" lang="ko-KR" altLang="en-US" sz="2000" b="1" dirty="0" smtClean="0">
                <a:solidFill>
                  <a:schemeClr val="tx1"/>
                </a:solidFill>
              </a:rPr>
              <a:t>주요목록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61950" y="1071546"/>
            <a:ext cx="6572250" cy="500062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chemeClr val="tx1"/>
                </a:solidFill>
              </a:rPr>
              <a:t>자료실 변경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47638" y="1095358"/>
            <a:ext cx="314325" cy="500063"/>
          </a:xfrm>
          <a:prstGeom prst="chevron">
            <a:avLst/>
          </a:prstGeom>
          <a:solidFill>
            <a:schemeClr val="bg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pic>
        <p:nvPicPr>
          <p:cNvPr id="164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4" y="3067057"/>
            <a:ext cx="1495425" cy="1933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순서도: 처리 10"/>
          <p:cNvSpPr/>
          <p:nvPr/>
        </p:nvSpPr>
        <p:spPr>
          <a:xfrm>
            <a:off x="1142976" y="2000240"/>
            <a:ext cx="928688" cy="35718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기 존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5786446" y="2000240"/>
            <a:ext cx="928688" cy="35718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/>
              <a:t>변 경</a:t>
            </a:r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2428860" y="4000504"/>
            <a:ext cx="1000132" cy="500062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00100" y="4643446"/>
            <a:ext cx="8572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다이어그램 19"/>
          <p:cNvGraphicFramePr/>
          <p:nvPr/>
        </p:nvGraphicFramePr>
        <p:xfrm>
          <a:off x="3714744" y="2285992"/>
          <a:ext cx="4214842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모서리가 둥근 사각형 설명선 14"/>
          <p:cNvSpPr/>
          <p:nvPr/>
        </p:nvSpPr>
        <p:spPr>
          <a:xfrm>
            <a:off x="928662" y="5357826"/>
            <a:ext cx="4143404" cy="1357322"/>
          </a:xfrm>
          <a:prstGeom prst="wedgeRoundRectCallout">
            <a:avLst>
              <a:gd name="adj1" fmla="val 78176"/>
              <a:gd name="adj2" fmla="val -7616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000" b="1" dirty="0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자료실 폴더 생성</a:t>
            </a:r>
            <a:endParaRPr lang="en-US" altLang="ko-KR" sz="1000" b="1" dirty="0" smtClean="0"/>
          </a:p>
          <a:p>
            <a:pPr>
              <a:defRPr/>
            </a:pPr>
            <a:r>
              <a:rPr lang="ko-KR" altLang="en-US" sz="1000" b="1" dirty="0" smtClean="0"/>
              <a:t>ㅇ</a:t>
            </a:r>
            <a:r>
              <a:rPr lang="ko-KR" altLang="en-US" sz="1000" b="1" dirty="0" smtClean="0"/>
              <a:t> 기존 자료실은 </a:t>
            </a:r>
            <a:r>
              <a:rPr lang="ko-KR" altLang="en-US" sz="1000" b="1" dirty="0" smtClean="0"/>
              <a:t>고객사로</a:t>
            </a:r>
            <a:r>
              <a:rPr lang="ko-KR" altLang="en-US" sz="1000" b="1" dirty="0" smtClean="0"/>
              <a:t> 변경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사용자 전체 메뉴 보이게</a:t>
            </a:r>
            <a:endParaRPr lang="en-US" altLang="ko-KR" sz="1000" b="1" dirty="0" smtClean="0"/>
          </a:p>
          <a:p>
            <a:pPr>
              <a:defRPr/>
            </a:pPr>
            <a:r>
              <a:rPr lang="ko-KR" altLang="en-US" sz="1000" b="1" dirty="0" smtClean="0"/>
              <a:t>ㅇ</a:t>
            </a:r>
            <a:r>
              <a:rPr lang="ko-KR" altLang="en-US" sz="1000" b="1" dirty="0" smtClean="0"/>
              <a:t> 품질보고서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운영사</a:t>
            </a:r>
            <a:r>
              <a:rPr lang="ko-KR" altLang="en-US" sz="1000" b="1" dirty="0" smtClean="0"/>
              <a:t> 자료실 추가 </a:t>
            </a:r>
            <a:endParaRPr lang="en-US" altLang="ko-KR" sz="1000" b="1" dirty="0" smtClean="0"/>
          </a:p>
          <a:p>
            <a:pPr>
              <a:defRPr/>
            </a:pPr>
            <a:r>
              <a:rPr lang="en-US" altLang="ko-KR" sz="1000" b="1" dirty="0" smtClean="0"/>
              <a:t>     - </a:t>
            </a:r>
            <a:r>
              <a:rPr lang="ko-KR" altLang="en-US" sz="1000" b="1" dirty="0" smtClean="0"/>
              <a:t>품질보고서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운영사</a:t>
            </a:r>
            <a:r>
              <a:rPr lang="ko-KR" altLang="en-US" sz="1000" b="1" dirty="0" smtClean="0"/>
              <a:t> 메뉴는 </a:t>
            </a:r>
            <a:r>
              <a:rPr lang="ko-KR" altLang="en-US" sz="1000" b="1" dirty="0" smtClean="0"/>
              <a:t>운영사만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볼수</a:t>
            </a:r>
            <a:r>
              <a:rPr lang="ko-KR" altLang="en-US" sz="1000" b="1" dirty="0" smtClean="0"/>
              <a:t> 있게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단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유빈스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권한자는</a:t>
            </a:r>
            <a:r>
              <a:rPr lang="ko-KR" altLang="en-US" sz="1000" b="1" dirty="0" smtClean="0"/>
              <a:t> 제외</a:t>
            </a:r>
            <a:r>
              <a:rPr lang="en-US" altLang="ko-KR" sz="1000" b="1" dirty="0" smtClean="0"/>
              <a:t>)</a:t>
            </a:r>
          </a:p>
          <a:p>
            <a:pPr>
              <a:defRPr/>
            </a:pPr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추가되는 자료실도 기존 자료실과 기능은 동일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57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46</cp:revision>
  <dcterms:created xsi:type="dcterms:W3CDTF">2013-12-17T01:39:02Z</dcterms:created>
  <dcterms:modified xsi:type="dcterms:W3CDTF">2013-12-24T02:00:05Z</dcterms:modified>
</cp:coreProperties>
</file>