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9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12E1-75B0-4E0F-8735-EC58CA1B6C42}" type="datetimeFigureOut">
              <a:rPr lang="ko-KR" altLang="en-US" smtClean="0"/>
              <a:pPr/>
              <a:t>2013-12-24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92D6-986A-4948-90EB-8389125A66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12E1-75B0-4E0F-8735-EC58CA1B6C42}" type="datetimeFigureOut">
              <a:rPr lang="ko-KR" altLang="en-US" smtClean="0"/>
              <a:pPr/>
              <a:t>2013-12-24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92D6-986A-4948-90EB-8389125A66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12E1-75B0-4E0F-8735-EC58CA1B6C42}" type="datetimeFigureOut">
              <a:rPr lang="ko-KR" altLang="en-US" smtClean="0"/>
              <a:pPr/>
              <a:t>2013-12-24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92D6-986A-4948-90EB-8389125A66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12E1-75B0-4E0F-8735-EC58CA1B6C42}" type="datetimeFigureOut">
              <a:rPr lang="ko-KR" altLang="en-US" smtClean="0"/>
              <a:pPr/>
              <a:t>2013-12-24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92D6-986A-4948-90EB-8389125A66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12E1-75B0-4E0F-8735-EC58CA1B6C42}" type="datetimeFigureOut">
              <a:rPr lang="ko-KR" altLang="en-US" smtClean="0"/>
              <a:pPr/>
              <a:t>2013-12-24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92D6-986A-4948-90EB-8389125A66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12E1-75B0-4E0F-8735-EC58CA1B6C42}" type="datetimeFigureOut">
              <a:rPr lang="ko-KR" altLang="en-US" smtClean="0"/>
              <a:pPr/>
              <a:t>2013-12-24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92D6-986A-4948-90EB-8389125A66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12E1-75B0-4E0F-8735-EC58CA1B6C42}" type="datetimeFigureOut">
              <a:rPr lang="ko-KR" altLang="en-US" smtClean="0"/>
              <a:pPr/>
              <a:t>2013-12-24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92D6-986A-4948-90EB-8389125A66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12E1-75B0-4E0F-8735-EC58CA1B6C42}" type="datetimeFigureOut">
              <a:rPr lang="ko-KR" altLang="en-US" smtClean="0"/>
              <a:pPr/>
              <a:t>2013-12-24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92D6-986A-4948-90EB-8389125A66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12E1-75B0-4E0F-8735-EC58CA1B6C42}" type="datetimeFigureOut">
              <a:rPr lang="ko-KR" altLang="en-US" smtClean="0"/>
              <a:pPr/>
              <a:t>2013-12-24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92D6-986A-4948-90EB-8389125A66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12E1-75B0-4E0F-8735-EC58CA1B6C42}" type="datetimeFigureOut">
              <a:rPr lang="ko-KR" altLang="en-US" smtClean="0"/>
              <a:pPr/>
              <a:t>2013-12-24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92D6-986A-4948-90EB-8389125A66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12E1-75B0-4E0F-8735-EC58CA1B6C42}" type="datetimeFigureOut">
              <a:rPr lang="ko-KR" altLang="en-US" smtClean="0"/>
              <a:pPr/>
              <a:t>2013-12-24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92D6-986A-4948-90EB-8389125A66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E12E1-75B0-4E0F-8735-EC58CA1B6C42}" type="datetimeFigureOut">
              <a:rPr lang="ko-KR" altLang="en-US" smtClean="0"/>
              <a:pPr/>
              <a:t>2013-12-24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92D6-986A-4948-90EB-8389125A66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4346" y="714356"/>
            <a:ext cx="9149926" cy="52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사각형 설명선 7"/>
          <p:cNvSpPr/>
          <p:nvPr/>
        </p:nvSpPr>
        <p:spPr>
          <a:xfrm>
            <a:off x="3428992" y="2071678"/>
            <a:ext cx="1500198" cy="1071570"/>
          </a:xfrm>
          <a:prstGeom prst="wedgeRectCallout">
            <a:avLst>
              <a:gd name="adj1" fmla="val 229422"/>
              <a:gd name="adj2" fmla="val -180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일괄엑셀출력하기 추가</a:t>
            </a: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4346" y="285728"/>
            <a:ext cx="9577372" cy="6221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사각형 설명선 4"/>
          <p:cNvSpPr/>
          <p:nvPr/>
        </p:nvSpPr>
        <p:spPr>
          <a:xfrm>
            <a:off x="4214810" y="2000240"/>
            <a:ext cx="1500198" cy="1071570"/>
          </a:xfrm>
          <a:prstGeom prst="wedgeRectCallout">
            <a:avLst>
              <a:gd name="adj1" fmla="val 229422"/>
              <a:gd name="adj2" fmla="val -180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일괄엑셀출력하기 추가</a:t>
            </a:r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4</Words>
  <Application>Microsoft Office PowerPoint</Application>
  <PresentationFormat>화면 슬라이드 쇼(4:3)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SKTS-p560</dc:creator>
  <cp:lastModifiedBy>SKTS-p560</cp:lastModifiedBy>
  <cp:revision>46</cp:revision>
  <dcterms:created xsi:type="dcterms:W3CDTF">2013-12-17T01:39:02Z</dcterms:created>
  <dcterms:modified xsi:type="dcterms:W3CDTF">2013-12-24T02:41:18Z</dcterms:modified>
</cp:coreProperties>
</file>