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ADBE-BA9A-433C-BBAC-822A95387C88}" type="datetimeFigureOut">
              <a:rPr lang="ko-KR" altLang="en-US" smtClean="0"/>
              <a:t>2014-01-03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79E7-55D1-4094-8ADE-5629835250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5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07249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사각형 설명선 4"/>
          <p:cNvSpPr/>
          <p:nvPr/>
        </p:nvSpPr>
        <p:spPr>
          <a:xfrm>
            <a:off x="3071802" y="4857760"/>
            <a:ext cx="5857916" cy="1285884"/>
          </a:xfrm>
          <a:prstGeom prst="wedgeRectCallout">
            <a:avLst>
              <a:gd name="adj1" fmla="val 15853"/>
              <a:gd name="adj2" fmla="val -131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/>
              <a:t>1. </a:t>
            </a:r>
            <a:r>
              <a:rPr lang="ko-KR" altLang="ko-KR" sz="1000" dirty="0"/>
              <a:t>문구 수정</a:t>
            </a:r>
            <a:r>
              <a:rPr lang="en-US" altLang="ko-KR" sz="1000" dirty="0"/>
              <a:t>: </a:t>
            </a:r>
            <a:r>
              <a:rPr lang="ko-KR" altLang="ko-KR" sz="1000" dirty="0"/>
              <a:t>매입액 → 매입금액</a:t>
            </a:r>
            <a:r>
              <a:rPr lang="en-US" altLang="ko-KR" sz="1000" dirty="0"/>
              <a:t> (</a:t>
            </a:r>
            <a:r>
              <a:rPr lang="ko-KR" altLang="ko-KR" sz="1000" dirty="0"/>
              <a:t>빨간 테두리</a:t>
            </a:r>
            <a:r>
              <a:rPr lang="en-US" altLang="ko-KR" sz="1000" dirty="0"/>
              <a:t>, </a:t>
            </a:r>
            <a:r>
              <a:rPr lang="ko-KR" altLang="ko-KR" sz="1000" dirty="0"/>
              <a:t>매출 확정</a:t>
            </a:r>
            <a:r>
              <a:rPr lang="en-US" altLang="ko-KR" sz="1000" dirty="0"/>
              <a:t> Page</a:t>
            </a:r>
            <a:r>
              <a:rPr lang="ko-KR" altLang="ko-KR" sz="1000" dirty="0"/>
              <a:t>에는</a:t>
            </a:r>
            <a:r>
              <a:rPr lang="en-US" altLang="ko-KR" sz="1000" dirty="0"/>
              <a:t> "</a:t>
            </a:r>
            <a:r>
              <a:rPr lang="ko-KR" altLang="ko-KR" sz="1000" dirty="0"/>
              <a:t>매출금액</a:t>
            </a:r>
            <a:r>
              <a:rPr lang="en-US" altLang="ko-KR" sz="1000" dirty="0"/>
              <a:t>" </a:t>
            </a:r>
            <a:r>
              <a:rPr lang="ko-KR" altLang="ko-KR" sz="1000" dirty="0"/>
              <a:t>으로 표기되어 있어 단어 통일화를 위함</a:t>
            </a:r>
            <a:r>
              <a:rPr lang="en-US" altLang="ko-KR" sz="1000" dirty="0"/>
              <a:t>)</a:t>
            </a:r>
            <a:endParaRPr lang="ko-KR" altLang="ko-KR" sz="1000" dirty="0"/>
          </a:p>
          <a:p>
            <a:r>
              <a:rPr lang="en-US" altLang="ko-KR" sz="1000" dirty="0"/>
              <a:t>2. </a:t>
            </a:r>
            <a:r>
              <a:rPr lang="ko-KR" altLang="ko-KR" sz="1000" dirty="0"/>
              <a:t>문구 수정</a:t>
            </a:r>
            <a:r>
              <a:rPr lang="en-US" altLang="ko-KR" sz="1000" dirty="0"/>
              <a:t>: </a:t>
            </a:r>
            <a:r>
              <a:rPr lang="ko-KR" altLang="ko-KR" sz="1000" dirty="0"/>
              <a:t>부가세합계 → 부가세</a:t>
            </a:r>
            <a:r>
              <a:rPr lang="en-US" altLang="ko-KR" sz="1000" dirty="0"/>
              <a:t> (</a:t>
            </a:r>
            <a:r>
              <a:rPr lang="ko-KR" altLang="ko-KR" sz="1000" dirty="0"/>
              <a:t>빨간 테두리</a:t>
            </a:r>
            <a:r>
              <a:rPr lang="en-US" altLang="ko-KR" sz="1000" dirty="0"/>
              <a:t>, "</a:t>
            </a:r>
            <a:r>
              <a:rPr lang="ko-KR" altLang="ko-KR" sz="1000" dirty="0"/>
              <a:t>부가세합계</a:t>
            </a:r>
            <a:r>
              <a:rPr lang="en-US" altLang="ko-KR" sz="1000" dirty="0"/>
              <a:t>" </a:t>
            </a:r>
            <a:r>
              <a:rPr lang="ko-KR" altLang="ko-KR" sz="1000" dirty="0"/>
              <a:t>라는 말은 없음</a:t>
            </a:r>
            <a:r>
              <a:rPr lang="en-US" altLang="ko-KR" sz="1000" dirty="0"/>
              <a:t>)</a:t>
            </a:r>
            <a:endParaRPr lang="ko-KR" altLang="ko-KR" sz="1000" dirty="0"/>
          </a:p>
          <a:p>
            <a:r>
              <a:rPr lang="en-US" altLang="ko-KR" sz="1000" dirty="0"/>
              <a:t>3. </a:t>
            </a:r>
            <a:r>
              <a:rPr lang="ko-KR" altLang="ko-KR" sz="1000" dirty="0"/>
              <a:t>필드 생성</a:t>
            </a:r>
            <a:r>
              <a:rPr lang="en-US" altLang="ko-KR" sz="1000" dirty="0"/>
              <a:t>: "</a:t>
            </a:r>
            <a:r>
              <a:rPr lang="ko-KR" altLang="ko-KR" sz="1000" dirty="0"/>
              <a:t>매입금액</a:t>
            </a:r>
            <a:r>
              <a:rPr lang="en-US" altLang="ko-KR" sz="1000" dirty="0"/>
              <a:t>", "</a:t>
            </a:r>
            <a:r>
              <a:rPr lang="ko-KR" altLang="ko-KR" sz="1000" dirty="0"/>
              <a:t>부가세</a:t>
            </a:r>
            <a:r>
              <a:rPr lang="en-US" altLang="ko-KR" sz="1000" dirty="0"/>
              <a:t>" </a:t>
            </a:r>
            <a:r>
              <a:rPr lang="ko-KR" altLang="ko-KR" sz="1000" dirty="0"/>
              <a:t>필드 옆</a:t>
            </a:r>
            <a:r>
              <a:rPr lang="en-US" altLang="ko-KR" sz="1000" dirty="0"/>
              <a:t> "</a:t>
            </a:r>
            <a:r>
              <a:rPr lang="ko-KR" altLang="ko-KR" sz="1000" dirty="0"/>
              <a:t>합계</a:t>
            </a:r>
            <a:r>
              <a:rPr lang="en-US" altLang="ko-KR" sz="1000" dirty="0"/>
              <a:t>" </a:t>
            </a:r>
            <a:r>
              <a:rPr lang="ko-KR" altLang="ko-KR" sz="1000" dirty="0"/>
              <a:t>필드 생성 요청</a:t>
            </a:r>
            <a:r>
              <a:rPr lang="en-US" altLang="ko-KR" sz="1000" dirty="0"/>
              <a:t> (</a:t>
            </a:r>
            <a:r>
              <a:rPr lang="ko-KR" altLang="ko-KR" sz="1000" dirty="0"/>
              <a:t>빨간 체크 위치</a:t>
            </a:r>
            <a:r>
              <a:rPr lang="en-US" altLang="ko-KR" sz="1000" dirty="0"/>
              <a:t>, ["</a:t>
            </a:r>
            <a:r>
              <a:rPr lang="ko-KR" altLang="ko-KR" sz="1000" dirty="0"/>
              <a:t>매입금액</a:t>
            </a:r>
            <a:r>
              <a:rPr lang="en-US" altLang="ko-KR" sz="1000" dirty="0"/>
              <a:t>" + "</a:t>
            </a:r>
            <a:r>
              <a:rPr lang="ko-KR" altLang="ko-KR" sz="1000" dirty="0"/>
              <a:t>부가세</a:t>
            </a:r>
            <a:r>
              <a:rPr lang="en-US" altLang="ko-KR" sz="1000" dirty="0"/>
              <a:t>" = "</a:t>
            </a:r>
            <a:r>
              <a:rPr lang="ko-KR" altLang="ko-KR" sz="1000" dirty="0"/>
              <a:t>합계</a:t>
            </a:r>
            <a:r>
              <a:rPr lang="en-US" altLang="ko-KR" sz="1000" dirty="0"/>
              <a:t>"] </a:t>
            </a:r>
            <a:r>
              <a:rPr lang="ko-KR" altLang="ko-KR" sz="1000" dirty="0"/>
              <a:t>의 순서로 합계 필드가 필요함</a:t>
            </a:r>
            <a:r>
              <a:rPr lang="en-US" altLang="ko-KR" sz="1000" dirty="0"/>
              <a:t>)</a:t>
            </a:r>
            <a:endParaRPr lang="ko-KR" altLang="ko-K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543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286512" y="2000240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4572000" y="3214686"/>
            <a:ext cx="3714776" cy="1285884"/>
          </a:xfrm>
          <a:prstGeom prst="wedgeRectCallout">
            <a:avLst>
              <a:gd name="adj1" fmla="val 15853"/>
              <a:gd name="adj2" fmla="val -131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/>
              <a:t>ㅇ매입확정</a:t>
            </a:r>
            <a:r>
              <a:rPr lang="ko-KR" altLang="en-US" sz="1400" dirty="0" smtClean="0"/>
              <a:t> 메뉴 화면 </a:t>
            </a:r>
            <a:endParaRPr lang="en-US" altLang="ko-KR" sz="1400" dirty="0" smtClean="0"/>
          </a:p>
          <a:p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필드명</a:t>
            </a:r>
            <a:r>
              <a:rPr lang="ko-KR" altLang="en-US" sz="1400" dirty="0" smtClean="0"/>
              <a:t> 변경 및 추가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매입액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매입금액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매입부가세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부가세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합계 필드 추가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5</cp:revision>
  <dcterms:created xsi:type="dcterms:W3CDTF">2014-01-03T09:07:02Z</dcterms:created>
  <dcterms:modified xsi:type="dcterms:W3CDTF">2014-01-03T09:42:18Z</dcterms:modified>
</cp:coreProperties>
</file>