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DFF90-F97E-4997-9893-960DC92D4166}" type="datetimeFigureOut">
              <a:rPr lang="ko-KR" altLang="en-US"/>
              <a:pPr>
                <a:defRPr/>
              </a:pPr>
              <a:t>2014-01-25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E914-0A73-4391-9272-733CE38F0CB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71F03-CF76-4D41-A862-3FFB70BE6EAA}" type="datetimeFigureOut">
              <a:rPr lang="ko-KR" altLang="en-US"/>
              <a:pPr>
                <a:defRPr/>
              </a:pPr>
              <a:t>2014-01-25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90256-294E-4BB1-A4AD-4F637A8748F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CEAE7-9A0E-4ECA-AFD6-174B28891760}" type="datetimeFigureOut">
              <a:rPr lang="ko-KR" altLang="en-US"/>
              <a:pPr>
                <a:defRPr/>
              </a:pPr>
              <a:t>2014-01-25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83698-1E14-48CF-BBC3-64380DA511F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0C897-5E9C-4EC7-BEB1-BAB33B2883F2}" type="datetimeFigureOut">
              <a:rPr lang="ko-KR" altLang="en-US"/>
              <a:pPr>
                <a:defRPr/>
              </a:pPr>
              <a:t>2014-01-25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863CB-2A73-4E5A-8EFD-EB9143A06AF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525EF-2563-4B1F-A4B5-CB2656224D25}" type="datetimeFigureOut">
              <a:rPr lang="ko-KR" altLang="en-US"/>
              <a:pPr>
                <a:defRPr/>
              </a:pPr>
              <a:t>2014-01-25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D878C-EF91-4439-9591-855E324EC8C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7BFC4-15C6-4377-A993-637AD900495C}" type="datetimeFigureOut">
              <a:rPr lang="ko-KR" altLang="en-US"/>
              <a:pPr>
                <a:defRPr/>
              </a:pPr>
              <a:t>2014-01-25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6AA26-254A-4E54-8224-FA82CEFE938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BB4DF-CC33-42D8-9765-869C859EB2B4}" type="datetimeFigureOut">
              <a:rPr lang="ko-KR" altLang="en-US"/>
              <a:pPr>
                <a:defRPr/>
              </a:pPr>
              <a:t>2014-01-25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253FB-50BB-40C4-91E8-312268BC3CA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F306F-FA47-444E-82FA-386C43DEDC27}" type="datetimeFigureOut">
              <a:rPr lang="ko-KR" altLang="en-US"/>
              <a:pPr>
                <a:defRPr/>
              </a:pPr>
              <a:t>2014-01-25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C8D97-2890-4FCB-86D3-85098D3AFF2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834AC-F7E1-406E-A78E-7ADE6181CE5B}" type="datetimeFigureOut">
              <a:rPr lang="ko-KR" altLang="en-US"/>
              <a:pPr>
                <a:defRPr/>
              </a:pPr>
              <a:t>2014-01-25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66F14-BFA0-438C-9476-FADA2CFD632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8D6DE-C765-46F5-90C6-34944A2875A0}" type="datetimeFigureOut">
              <a:rPr lang="ko-KR" altLang="en-US"/>
              <a:pPr>
                <a:defRPr/>
              </a:pPr>
              <a:t>2014-01-25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8D382-F8E8-4D3B-B9E2-2F87D922B25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53F2-602C-4430-9880-E25F0AA5871B}" type="datetimeFigureOut">
              <a:rPr lang="ko-KR" altLang="en-US"/>
              <a:pPr>
                <a:defRPr/>
              </a:pPr>
              <a:t>2014-01-25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17397-C5D3-424F-8375-E1D1C212F4C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BCACC87-C0FB-4982-A6AC-857075DA9A65}" type="datetimeFigureOut">
              <a:rPr lang="ko-KR" altLang="en-US"/>
              <a:pPr>
                <a:defRPr/>
              </a:pPr>
              <a:t>2014-01-25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121D72-A3C5-45E8-8388-E54F85C7ACE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38" y="0"/>
            <a:ext cx="9144000" cy="642938"/>
          </a:xfrm>
          <a:prstGeom prst="rect">
            <a:avLst/>
          </a:prstGeom>
          <a:solidFill>
            <a:schemeClr val="bg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tx1"/>
                </a:solidFill>
              </a:rPr>
              <a:t>시스템 고도화 주요목록 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– 2.3 </a:t>
            </a:r>
            <a:r>
              <a:rPr kumimoji="0" lang="ko-KR" altLang="en-US" sz="1600" b="1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7" name="갈매기형 수장 6"/>
          <p:cNvSpPr/>
          <p:nvPr/>
        </p:nvSpPr>
        <p:spPr>
          <a:xfrm>
            <a:off x="500063" y="785813"/>
            <a:ext cx="6572250" cy="500062"/>
          </a:xfrm>
          <a:prstGeom prst="chevron">
            <a:avLst/>
          </a:prstGeom>
          <a:solidFill>
            <a:schemeClr val="bg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/>
                </a:solidFill>
              </a:rPr>
              <a:t>2.3.3 </a:t>
            </a:r>
            <a:r>
              <a:rPr kumimoji="0" lang="ko-KR" altLang="en-US" sz="1600" b="1" dirty="0">
                <a:solidFill>
                  <a:schemeClr val="tx1"/>
                </a:solidFill>
              </a:rPr>
              <a:t>실적관리 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– B2B</a:t>
            </a:r>
            <a:r>
              <a:rPr kumimoji="0" lang="ko-KR" altLang="en-US" sz="1600" b="1" dirty="0">
                <a:solidFill>
                  <a:schemeClr val="tx1"/>
                </a:solidFill>
              </a:rPr>
              <a:t>사업팀 월 매출현황</a:t>
            </a:r>
          </a:p>
        </p:txBody>
      </p:sp>
      <p:sp>
        <p:nvSpPr>
          <p:cNvPr id="8" name="갈매기형 수장 7"/>
          <p:cNvSpPr/>
          <p:nvPr/>
        </p:nvSpPr>
        <p:spPr>
          <a:xfrm>
            <a:off x="285750" y="785813"/>
            <a:ext cx="314325" cy="500062"/>
          </a:xfrm>
          <a:prstGeom prst="chevron">
            <a:avLst/>
          </a:prstGeom>
          <a:solidFill>
            <a:schemeClr val="bg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4500562" y="1071563"/>
            <a:ext cx="4643438" cy="714375"/>
          </a:xfrm>
          <a:prstGeom prst="wedgeRoundRectCallout">
            <a:avLst>
              <a:gd name="adj1" fmla="val -54030"/>
              <a:gd name="adj2" fmla="val 93318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/>
              <a:t>ㅇ 필터</a:t>
            </a:r>
            <a:endParaRPr kumimoji="0" lang="en-US" altLang="ko-KR" sz="1000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1100" b="1" dirty="0">
                <a:solidFill>
                  <a:srgbClr val="FF0000"/>
                </a:solidFill>
              </a:rPr>
              <a:t>해당 년</a:t>
            </a:r>
            <a:r>
              <a:rPr kumimoji="0" lang="en-US" altLang="ko-KR" sz="1100" b="1" dirty="0">
                <a:solidFill>
                  <a:srgbClr val="FF0000"/>
                </a:solidFill>
              </a:rPr>
              <a:t>/</a:t>
            </a:r>
            <a:r>
              <a:rPr kumimoji="0" lang="ko-KR" altLang="en-US" sz="1100" b="1" dirty="0">
                <a:solidFill>
                  <a:srgbClr val="FF0000"/>
                </a:solidFill>
              </a:rPr>
              <a:t>월은 디폴트 </a:t>
            </a:r>
            <a:r>
              <a:rPr kumimoji="0" lang="ko-KR" altLang="en-US" sz="1400" b="1" dirty="0">
                <a:solidFill>
                  <a:srgbClr val="FF0000"/>
                </a:solidFill>
              </a:rPr>
              <a:t>일자</a:t>
            </a:r>
            <a:r>
              <a:rPr kumimoji="0" lang="ko-KR" altLang="en-US" sz="1100" b="1" dirty="0">
                <a:solidFill>
                  <a:srgbClr val="FF0000"/>
                </a:solidFill>
              </a:rPr>
              <a:t>만 셀렉트박스로 선택가능하게</a:t>
            </a:r>
            <a:endParaRPr kumimoji="0" lang="en-US" altLang="ko-KR" sz="1100" b="1" dirty="0">
              <a:solidFill>
                <a:srgbClr val="FF0000"/>
              </a:solidFill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/>
              <a:t>ㅇ 엑셀기능 추가</a:t>
            </a:r>
            <a:endParaRPr kumimoji="0" lang="en-US" altLang="ko-KR" sz="1000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/>
              <a:t>ㅇ 엑셀버튼 </a:t>
            </a:r>
            <a:r>
              <a:rPr kumimoji="0" lang="ko-KR" altLang="en-US" sz="1000" dirty="0" smtClean="0"/>
              <a:t>옆에 </a:t>
            </a:r>
            <a:r>
              <a:rPr kumimoji="0" lang="ko-KR" altLang="en-US" sz="1000" dirty="0" smtClean="0"/>
              <a:t>당</a:t>
            </a:r>
            <a:r>
              <a:rPr kumimoji="0" lang="ko-KR" altLang="en-US" sz="1000" dirty="0" smtClean="0"/>
              <a:t>월 총계 </a:t>
            </a:r>
            <a:r>
              <a:rPr kumimoji="0" lang="en-US" altLang="ko-KR" sz="1000" dirty="0" smtClean="0"/>
              <a:t>(</a:t>
            </a:r>
            <a:r>
              <a:rPr kumimoji="0" lang="ko-KR" altLang="en-US" sz="1000" dirty="0" err="1" smtClean="0"/>
              <a:t>자재유혀별</a:t>
            </a:r>
            <a:r>
              <a:rPr kumimoji="0" lang="ko-KR" altLang="en-US" sz="1000" dirty="0" smtClean="0"/>
              <a:t> 누계의 합</a:t>
            </a:r>
            <a:r>
              <a:rPr kumimoji="0" lang="en-US" altLang="ko-KR" sz="1000" dirty="0" smtClean="0"/>
              <a:t>)</a:t>
            </a:r>
            <a:r>
              <a:rPr kumimoji="0" lang="ko-KR" altLang="en-US" sz="1000" dirty="0" smtClean="0"/>
              <a:t> </a:t>
            </a:r>
            <a:r>
              <a:rPr kumimoji="0" lang="ko-KR" altLang="en-US" sz="1000" dirty="0"/>
              <a:t>나오게</a:t>
            </a: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2214562" y="5429250"/>
            <a:ext cx="5786461" cy="1000125"/>
          </a:xfrm>
          <a:prstGeom prst="wedgeRoundRectCallout">
            <a:avLst>
              <a:gd name="adj1" fmla="val -20420"/>
              <a:gd name="adj2" fmla="val -246287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/>
              <a:t>ㅇ 매출</a:t>
            </a:r>
            <a:endParaRPr kumimoji="0" lang="en-US" altLang="ko-KR" sz="1000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1000" dirty="0" smtClean="0"/>
              <a:t>전월까지 누계 </a:t>
            </a:r>
            <a:r>
              <a:rPr kumimoji="0" lang="en-US" altLang="ko-KR" sz="1000" dirty="0" smtClean="0"/>
              <a:t>: </a:t>
            </a:r>
            <a:r>
              <a:rPr kumimoji="0" lang="ko-KR" altLang="en-US" sz="1000" dirty="0" smtClean="0"/>
              <a:t>전 월까지 매출 세금계산서 발행 된 것</a:t>
            </a:r>
            <a:endParaRPr kumimoji="0" lang="en-US" altLang="ko-KR" sz="1000" dirty="0" smtClean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1000" dirty="0" smtClean="0"/>
              <a:t>당월 </a:t>
            </a:r>
            <a:r>
              <a:rPr kumimoji="0" lang="en-US" altLang="ko-KR" sz="1000" dirty="0" smtClean="0"/>
              <a:t>:  </a:t>
            </a:r>
            <a:r>
              <a:rPr kumimoji="0" lang="ko-KR" altLang="en-US" sz="1000" dirty="0" smtClean="0"/>
              <a:t>지금까지 </a:t>
            </a:r>
            <a:r>
              <a:rPr kumimoji="0" lang="ko-KR" altLang="en-US" sz="1000" dirty="0" err="1" smtClean="0"/>
              <a:t>미정산</a:t>
            </a:r>
            <a:r>
              <a:rPr kumimoji="0" lang="ko-KR" altLang="en-US" sz="1000" dirty="0" smtClean="0"/>
              <a:t> 된 금액 중 인수완료</a:t>
            </a:r>
            <a:r>
              <a:rPr kumimoji="0" lang="en-US" altLang="ko-KR" sz="1000" dirty="0" smtClean="0"/>
              <a:t>, </a:t>
            </a:r>
            <a:r>
              <a:rPr kumimoji="0" lang="ko-KR" altLang="en-US" sz="1000" dirty="0" smtClean="0"/>
              <a:t>자동인수 해당되는 주문 건 </a:t>
            </a:r>
            <a:r>
              <a:rPr kumimoji="0" lang="en-US" altLang="ko-KR" sz="1000" dirty="0" smtClean="0"/>
              <a:t>+ </a:t>
            </a:r>
            <a:r>
              <a:rPr kumimoji="0" lang="ko-KR" altLang="en-US" sz="1000" dirty="0" smtClean="0"/>
              <a:t>당월 매출 세금계산서 발행 된 것</a:t>
            </a:r>
            <a:endParaRPr kumimoji="0" lang="en-US" altLang="ko-KR" sz="1000" dirty="0" smtClean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1000" dirty="0" err="1" smtClean="0"/>
              <a:t>연누계</a:t>
            </a:r>
            <a:r>
              <a:rPr kumimoji="0" lang="ko-KR" altLang="en-US" sz="1000" dirty="0" smtClean="0"/>
              <a:t> </a:t>
            </a:r>
            <a:r>
              <a:rPr kumimoji="0" lang="en-US" altLang="ko-KR" sz="1000" dirty="0" smtClean="0"/>
              <a:t>: </a:t>
            </a:r>
            <a:r>
              <a:rPr kumimoji="0" lang="ko-KR" altLang="en-US" sz="1000" dirty="0" smtClean="0"/>
              <a:t>전월까지 누계 </a:t>
            </a:r>
            <a:r>
              <a:rPr kumimoji="0" lang="en-US" altLang="ko-KR" sz="1000" dirty="0" smtClean="0"/>
              <a:t>+ </a:t>
            </a:r>
            <a:r>
              <a:rPr kumimoji="0" lang="ko-KR" altLang="en-US" sz="1000" dirty="0" smtClean="0"/>
              <a:t>당월 누계</a:t>
            </a:r>
            <a:endParaRPr kumimoji="0" lang="ko-KR" altLang="en-US" sz="1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57224" y="2214554"/>
          <a:ext cx="7286678" cy="2428888"/>
        </p:xfrm>
        <a:graphic>
          <a:graphicData uri="http://schemas.openxmlformats.org/drawingml/2006/table">
            <a:tbl>
              <a:tblPr/>
              <a:tblGrid>
                <a:gridCol w="850999"/>
                <a:gridCol w="1329685"/>
                <a:gridCol w="850999"/>
                <a:gridCol w="850999"/>
                <a:gridCol w="850999"/>
                <a:gridCol w="850999"/>
                <a:gridCol w="850999"/>
                <a:gridCol w="850999"/>
              </a:tblGrid>
              <a:tr h="2208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atin typeface="돋움"/>
                        </a:rPr>
                        <a:t>사업구분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latin typeface="돋움"/>
                        </a:rPr>
                        <a:t>자재유형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latin typeface="돋움"/>
                        </a:rPr>
                        <a:t>매</a:t>
                      </a:r>
                      <a:r>
                        <a:rPr lang="ko-KR" altLang="en-US" sz="1000" b="0" i="0" u="none" strike="noStrike">
                          <a:latin typeface="Arial"/>
                        </a:rPr>
                        <a:t> </a:t>
                      </a:r>
                      <a:r>
                        <a:rPr lang="ko-KR" altLang="en-US" sz="1000" b="0" i="0" u="none" strike="noStrike">
                          <a:latin typeface="돋움"/>
                        </a:rPr>
                        <a:t>출</a:t>
                      </a:r>
                      <a:endParaRPr lang="ko-KR" altLang="en-US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8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latin typeface="돋움"/>
                        </a:rPr>
                        <a:t>전월까지</a:t>
                      </a:r>
                      <a:r>
                        <a:rPr lang="ko-KR" altLang="en-US" sz="1000" b="0" i="0" u="none" strike="noStrike">
                          <a:latin typeface="Arial"/>
                        </a:rPr>
                        <a:t> </a:t>
                      </a:r>
                      <a:r>
                        <a:rPr lang="ko-KR" altLang="en-US" sz="1000" b="0" i="0" u="none" strike="noStrike">
                          <a:latin typeface="돋움"/>
                        </a:rPr>
                        <a:t>누계</a:t>
                      </a:r>
                      <a:endParaRPr lang="ko-KR" altLang="en-US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latin typeface="돋움"/>
                        </a:rPr>
                        <a:t>당월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latin typeface="돋움"/>
                        </a:rPr>
                        <a:t>연</a:t>
                      </a:r>
                      <a:r>
                        <a:rPr lang="ko-KR" altLang="en-US" sz="1000" b="0" i="0" u="none" strike="noStrike">
                          <a:latin typeface="Arial"/>
                        </a:rPr>
                        <a:t> </a:t>
                      </a:r>
                      <a:r>
                        <a:rPr lang="ko-KR" altLang="en-US" sz="1000" b="0" i="0" u="none" strike="noStrike">
                          <a:latin typeface="돋움"/>
                        </a:rPr>
                        <a:t>누계</a:t>
                      </a:r>
                      <a:endParaRPr lang="ko-KR" altLang="en-US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8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latin typeface="돋움"/>
                        </a:rPr>
                        <a:t>누계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latin typeface="돋움"/>
                        </a:rPr>
                        <a:t>신규매출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latin typeface="돋움"/>
                        </a:rPr>
                        <a:t>누계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latin typeface="돋움"/>
                        </a:rPr>
                        <a:t>신규매출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latin typeface="돋움"/>
                        </a:rPr>
                        <a:t>누계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latin typeface="돋움"/>
                        </a:rPr>
                        <a:t>신규매출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8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Arial"/>
                        </a:rPr>
                        <a:t>SKT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SKT </a:t>
                      </a:r>
                      <a:r>
                        <a:rPr lang="ko-KR" altLang="en-US" sz="1000" b="0" i="0" u="none" strike="noStrike">
                          <a:latin typeface="돋움"/>
                        </a:rPr>
                        <a:t>사급</a:t>
                      </a:r>
                      <a:endParaRPr lang="ko-KR" altLang="en-US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8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SKT </a:t>
                      </a:r>
                      <a:r>
                        <a:rPr lang="ko-KR" altLang="en-US" sz="1000" b="0" i="0" u="none" strike="noStrike">
                          <a:latin typeface="돋움"/>
                        </a:rPr>
                        <a:t>무선</a:t>
                      </a:r>
                      <a:r>
                        <a:rPr lang="ko-KR" altLang="en-US" sz="1000" b="0" i="0" u="none" strike="noStrike">
                          <a:latin typeface="Arial"/>
                        </a:rPr>
                        <a:t> </a:t>
                      </a:r>
                      <a:r>
                        <a:rPr lang="ko-KR" altLang="en-US" sz="1000" b="0" i="0" u="none" strike="noStrike">
                          <a:latin typeface="돋움"/>
                        </a:rPr>
                        <a:t>지입</a:t>
                      </a:r>
                      <a:endParaRPr lang="ko-KR" altLang="en-US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8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SKT </a:t>
                      </a:r>
                      <a:r>
                        <a:rPr lang="ko-KR" altLang="en-US" sz="1000" b="0" i="0" u="none" strike="noStrike">
                          <a:latin typeface="돋움"/>
                        </a:rPr>
                        <a:t>유선</a:t>
                      </a:r>
                      <a:r>
                        <a:rPr lang="ko-KR" altLang="en-US" sz="1000" b="0" i="0" u="none" strike="noStrike">
                          <a:latin typeface="Arial"/>
                        </a:rPr>
                        <a:t> </a:t>
                      </a:r>
                      <a:r>
                        <a:rPr lang="ko-KR" altLang="en-US" sz="1000" b="0" i="0" u="none" strike="noStrike">
                          <a:latin typeface="돋움"/>
                        </a:rPr>
                        <a:t>지입</a:t>
                      </a:r>
                      <a:endParaRPr lang="ko-KR" altLang="en-US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8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Arial"/>
                        </a:rPr>
                        <a:t>SKB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SKB </a:t>
                      </a:r>
                      <a:r>
                        <a:rPr lang="ko-KR" altLang="en-US" sz="1000" b="0" i="0" u="none" strike="noStrike">
                          <a:latin typeface="돋움"/>
                        </a:rPr>
                        <a:t>사급</a:t>
                      </a:r>
                      <a:endParaRPr lang="ko-KR" altLang="en-US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8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SKB </a:t>
                      </a:r>
                      <a:r>
                        <a:rPr lang="ko-KR" altLang="en-US" sz="1000" b="0" i="0" u="none" strike="noStrike">
                          <a:latin typeface="돋움"/>
                        </a:rPr>
                        <a:t>지입</a:t>
                      </a:r>
                      <a:endParaRPr lang="ko-KR" altLang="en-US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8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SKB </a:t>
                      </a:r>
                      <a:r>
                        <a:rPr lang="ko-KR" altLang="en-US" sz="1000" b="0" i="0" u="none" strike="noStrike">
                          <a:latin typeface="돋움"/>
                        </a:rPr>
                        <a:t>개통자재</a:t>
                      </a:r>
                      <a:endParaRPr lang="ko-KR" altLang="en-US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808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latin typeface="돋움"/>
                        </a:rPr>
                        <a:t>기타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돋움"/>
                        </a:rPr>
                        <a:t>기타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8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latin typeface="돋움"/>
                        </a:rPr>
                        <a:t>총</a:t>
                      </a:r>
                      <a:r>
                        <a:rPr lang="ko-KR" altLang="en-US" sz="1000" b="0" i="0" u="none" strike="noStrike">
                          <a:latin typeface="Arial"/>
                        </a:rPr>
                        <a:t> </a:t>
                      </a:r>
                      <a:r>
                        <a:rPr lang="ko-KR" altLang="en-US" sz="1000" b="0" i="0" u="none" strike="noStrike">
                          <a:latin typeface="돋움"/>
                        </a:rPr>
                        <a:t>계</a:t>
                      </a:r>
                      <a:endParaRPr lang="ko-KR" altLang="en-US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111</Words>
  <Application>Microsoft Office PowerPoint</Application>
  <PresentationFormat>화면 슬라이드 쇼(4:3)</PresentationFormat>
  <Paragraphs>81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SKTS-p560</dc:creator>
  <cp:lastModifiedBy>논주</cp:lastModifiedBy>
  <cp:revision>30</cp:revision>
  <dcterms:created xsi:type="dcterms:W3CDTF">2013-12-19T09:06:32Z</dcterms:created>
  <dcterms:modified xsi:type="dcterms:W3CDTF">2014-01-25T14:20:39Z</dcterms:modified>
</cp:coreProperties>
</file>