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8341-3C4D-4F43-A1BB-892A0E78DA60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FED-4647-4A33-B70A-0F0D0131467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8341-3C4D-4F43-A1BB-892A0E78DA60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FED-4647-4A33-B70A-0F0D0131467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8341-3C4D-4F43-A1BB-892A0E78DA60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FED-4647-4A33-B70A-0F0D0131467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8341-3C4D-4F43-A1BB-892A0E78DA60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FED-4647-4A33-B70A-0F0D0131467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8341-3C4D-4F43-A1BB-892A0E78DA60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FED-4647-4A33-B70A-0F0D0131467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8341-3C4D-4F43-A1BB-892A0E78DA60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FED-4647-4A33-B70A-0F0D0131467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8341-3C4D-4F43-A1BB-892A0E78DA60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FED-4647-4A33-B70A-0F0D0131467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8341-3C4D-4F43-A1BB-892A0E78DA60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FED-4647-4A33-B70A-0F0D0131467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8341-3C4D-4F43-A1BB-892A0E78DA60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FED-4647-4A33-B70A-0F0D0131467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8341-3C4D-4F43-A1BB-892A0E78DA60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FED-4647-4A33-B70A-0F0D0131467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8341-3C4D-4F43-A1BB-892A0E78DA60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FED-4647-4A33-B70A-0F0D0131467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78341-3C4D-4F43-A1BB-892A0E78DA60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5BFED-4647-4A33-B70A-0F0D0131467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57166"/>
            <a:ext cx="8701106" cy="583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사각형 설명선 7"/>
          <p:cNvSpPr/>
          <p:nvPr/>
        </p:nvSpPr>
        <p:spPr>
          <a:xfrm>
            <a:off x="2714612" y="2143116"/>
            <a:ext cx="1428760" cy="928694"/>
          </a:xfrm>
          <a:prstGeom prst="wedgeRectCallout">
            <a:avLst>
              <a:gd name="adj1" fmla="val 86569"/>
              <a:gd name="adj2" fmla="val 7947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한 법인의 모든 사업장의 모든 채권에서 관리가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개라도 있다가 모두 정상이 바뀌는 순간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운영사에게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SMS</a:t>
            </a:r>
            <a:r>
              <a:rPr lang="ko-KR" altLang="en-US" sz="1000" dirty="0" smtClean="0">
                <a:solidFill>
                  <a:schemeClr val="tx1"/>
                </a:solidFill>
              </a:rPr>
              <a:t>발송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5720" y="142852"/>
            <a:ext cx="2357454" cy="8572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채권관리</a:t>
            </a:r>
            <a:r>
              <a:rPr lang="en-US" altLang="ko-KR" sz="1600" dirty="0" smtClean="0"/>
              <a:t>&gt;</a:t>
            </a:r>
            <a:r>
              <a:rPr lang="ko-KR" altLang="en-US" sz="1600" dirty="0" err="1" smtClean="0"/>
              <a:t>채권별</a:t>
            </a:r>
            <a:r>
              <a:rPr lang="ko-KR" altLang="en-US" sz="1600" dirty="0" smtClean="0"/>
              <a:t> 화면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4643438" y="3214686"/>
            <a:ext cx="714380" cy="235745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142852"/>
            <a:ext cx="2357454" cy="571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SMS</a:t>
            </a:r>
            <a:r>
              <a:rPr lang="ko-KR" altLang="en-US" sz="1600" dirty="0" smtClean="0"/>
              <a:t>수</a:t>
            </a:r>
            <a:r>
              <a:rPr lang="ko-KR" altLang="en-US" sz="1600" dirty="0"/>
              <a:t>신</a:t>
            </a:r>
            <a:r>
              <a:rPr lang="ko-KR" altLang="en-US" sz="1600" dirty="0" smtClean="0"/>
              <a:t>자 코드관리</a:t>
            </a:r>
            <a:endParaRPr lang="ko-KR" altLang="en-US" sz="1600" dirty="0"/>
          </a:p>
        </p:txBody>
      </p:sp>
      <p:sp>
        <p:nvSpPr>
          <p:cNvPr id="6" name="사각형 설명선 5"/>
          <p:cNvSpPr/>
          <p:nvPr/>
        </p:nvSpPr>
        <p:spPr>
          <a:xfrm>
            <a:off x="6500826" y="3286124"/>
            <a:ext cx="1428760" cy="928694"/>
          </a:xfrm>
          <a:prstGeom prst="wedgeRectCallout">
            <a:avLst>
              <a:gd name="adj1" fmla="val 85833"/>
              <a:gd name="adj2" fmla="val -18082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한 법인에 소속된 모든 사업장의 채권들의 주문제한 카운트 숫자를 합산해서 표기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358082" y="2143116"/>
            <a:ext cx="428628" cy="4286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857232"/>
            <a:ext cx="814390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직사각형 15"/>
          <p:cNvSpPr/>
          <p:nvPr/>
        </p:nvSpPr>
        <p:spPr>
          <a:xfrm>
            <a:off x="4071934" y="1571612"/>
            <a:ext cx="4286280" cy="100013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 설명선 16"/>
          <p:cNvSpPr/>
          <p:nvPr/>
        </p:nvSpPr>
        <p:spPr>
          <a:xfrm>
            <a:off x="6143636" y="428604"/>
            <a:ext cx="1428760" cy="928694"/>
          </a:xfrm>
          <a:prstGeom prst="wedgeRectCallout">
            <a:avLst>
              <a:gd name="adj1" fmla="val 32132"/>
              <a:gd name="adj2" fmla="val 7381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수</a:t>
            </a:r>
            <a:r>
              <a:rPr lang="ko-KR" altLang="en-US" sz="1000" dirty="0">
                <a:solidFill>
                  <a:schemeClr val="tx1"/>
                </a:solidFill>
              </a:rPr>
              <a:t>신</a:t>
            </a:r>
            <a:r>
              <a:rPr lang="ko-KR" altLang="en-US" sz="1000" dirty="0" smtClean="0">
                <a:solidFill>
                  <a:schemeClr val="tx1"/>
                </a:solidFill>
              </a:rPr>
              <a:t>자 등록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삭제 가능하게 코드관리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2714620"/>
            <a:ext cx="2466975" cy="414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사각형 설명선 18"/>
          <p:cNvSpPr/>
          <p:nvPr/>
        </p:nvSpPr>
        <p:spPr>
          <a:xfrm>
            <a:off x="3571868" y="3643314"/>
            <a:ext cx="1428760" cy="928694"/>
          </a:xfrm>
          <a:prstGeom prst="wedgeRectCallout">
            <a:avLst>
              <a:gd name="adj1" fmla="val 94660"/>
              <a:gd name="adj2" fmla="val -1106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SMS </a:t>
            </a:r>
            <a:r>
              <a:rPr lang="ko-KR" altLang="en-US" sz="1000" dirty="0" smtClean="0">
                <a:solidFill>
                  <a:schemeClr val="tx1"/>
                </a:solidFill>
              </a:rPr>
              <a:t>문구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44</Words>
  <Application>Microsoft Office PowerPoint</Application>
  <PresentationFormat>화면 슬라이드 쇼(4:3)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sktsuser</dc:creator>
  <cp:lastModifiedBy>sktsuser</cp:lastModifiedBy>
  <cp:revision>3</cp:revision>
  <dcterms:created xsi:type="dcterms:W3CDTF">2014-09-30T01:49:17Z</dcterms:created>
  <dcterms:modified xsi:type="dcterms:W3CDTF">2014-09-30T02:34:58Z</dcterms:modified>
</cp:coreProperties>
</file>