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8341-3C4D-4F43-A1BB-892A0E78DA60}" type="datetimeFigureOut">
              <a:rPr lang="ko-KR" altLang="en-US" smtClean="0"/>
              <a:t>2014-09-30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BFED-4647-4A33-B70A-0F0D0131467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42852"/>
            <a:ext cx="4800014" cy="497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496"/>
            <a:ext cx="70485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4572000" y="642918"/>
            <a:ext cx="57150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품</a:t>
            </a:r>
            <a:r>
              <a:rPr lang="ko-KR" altLang="en-US" sz="900"/>
              <a:t>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6215082"/>
          <a:ext cx="67866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531934"/>
                <a:gridCol w="1016000"/>
                <a:gridCol w="1524032"/>
                <a:gridCol w="1071570"/>
                <a:gridCol w="11430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Q140930V1.0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2014-09-30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이재찬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사각형 설명선 6"/>
          <p:cNvSpPr/>
          <p:nvPr/>
        </p:nvSpPr>
        <p:spPr>
          <a:xfrm>
            <a:off x="5857884" y="1643050"/>
            <a:ext cx="1428760" cy="928694"/>
          </a:xfrm>
          <a:prstGeom prst="wedgeRectCallout">
            <a:avLst>
              <a:gd name="adj1" fmla="val -98809"/>
              <a:gd name="adj2" fmla="val -13442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공급사에서만</a:t>
            </a:r>
            <a:r>
              <a:rPr lang="ko-KR" altLang="en-US" sz="1000" dirty="0" smtClean="0">
                <a:solidFill>
                  <a:schemeClr val="tx1"/>
                </a:solidFill>
              </a:rPr>
              <a:t> 조회할 수 있는 품질 선택 후 품질관리 기준서 내용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2428860" y="4714884"/>
            <a:ext cx="1428760" cy="928694"/>
          </a:xfrm>
          <a:prstGeom prst="wedgeRectCallout">
            <a:avLst>
              <a:gd name="adj1" fmla="val -118671"/>
              <a:gd name="adj2" fmla="val 10550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품질관리 기준서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등록후</a:t>
            </a:r>
            <a:r>
              <a:rPr lang="ko-KR" altLang="en-US" sz="1000" dirty="0" smtClean="0">
                <a:solidFill>
                  <a:schemeClr val="tx1"/>
                </a:solidFill>
              </a:rPr>
              <a:t> 내역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596" y="428604"/>
            <a:ext cx="2357454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품질관리기준서 입력</a:t>
            </a:r>
            <a:endParaRPr lang="ko-KR" altLang="en-US" sz="1600"/>
          </a:p>
        </p:txBody>
      </p:sp>
      <p:sp>
        <p:nvSpPr>
          <p:cNvPr id="10" name="타원 9"/>
          <p:cNvSpPr/>
          <p:nvPr/>
        </p:nvSpPr>
        <p:spPr>
          <a:xfrm>
            <a:off x="5429256" y="1643050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357422" y="5715016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28604"/>
            <a:ext cx="7162800" cy="60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989590" y="6389488"/>
            <a:ext cx="135732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ko-KR" altLang="en-US" sz="900" dirty="0" smtClean="0"/>
              <a:t> 품질관리 기준서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214282" y="142852"/>
            <a:ext cx="2357454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품질관리기준서 조회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공급사</a:t>
            </a:r>
            <a:r>
              <a:rPr lang="ko-KR" altLang="en-US" sz="1600" dirty="0" smtClean="0"/>
              <a:t> 화면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714356"/>
            <a:ext cx="5283836" cy="591027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사각형 설명선 5"/>
          <p:cNvSpPr/>
          <p:nvPr/>
        </p:nvSpPr>
        <p:spPr>
          <a:xfrm>
            <a:off x="714348" y="4572008"/>
            <a:ext cx="1428760" cy="928694"/>
          </a:xfrm>
          <a:prstGeom prst="wedgeRectCallout">
            <a:avLst>
              <a:gd name="adj1" fmla="val 29190"/>
              <a:gd name="adj2" fmla="val 1360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품질관리 기준서 링크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0430" y="1142984"/>
            <a:ext cx="114300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품질관리 기준서</a:t>
            </a:r>
            <a:endParaRPr lang="ko-KR" altLang="en-US" sz="900" dirty="0"/>
          </a:p>
        </p:txBody>
      </p:sp>
      <p:sp>
        <p:nvSpPr>
          <p:cNvPr id="8" name="타원 7"/>
          <p:cNvSpPr/>
          <p:nvPr/>
        </p:nvSpPr>
        <p:spPr>
          <a:xfrm>
            <a:off x="2214546" y="5857892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6314" y="857232"/>
            <a:ext cx="428628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2428860" y="4857760"/>
            <a:ext cx="857256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</a:t>
            </a:r>
            <a:r>
              <a:rPr lang="ko-KR" altLang="en-US" dirty="0"/>
              <a:t>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sktsuser</dc:creator>
  <cp:lastModifiedBy>sktsuser</cp:lastModifiedBy>
  <cp:revision>1</cp:revision>
  <dcterms:created xsi:type="dcterms:W3CDTF">2014-09-30T01:49:17Z</dcterms:created>
  <dcterms:modified xsi:type="dcterms:W3CDTF">2014-09-30T02:06:06Z</dcterms:modified>
</cp:coreProperties>
</file>