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96D9-C1B9-4B2F-87E5-C07282DDF475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4AC2E-C1FE-4406-9A40-A6BCF1215A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8783141" cy="580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611560" y="1700808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179512" y="2348880"/>
            <a:ext cx="1728192" cy="432048"/>
          </a:xfrm>
          <a:prstGeom prst="wedgeRectCallout">
            <a:avLst>
              <a:gd name="adj1" fmla="val 39445"/>
              <a:gd name="adj2" fmla="val -16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메뉴 삭제</a:t>
            </a:r>
            <a:endParaRPr lang="ko-KR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38225"/>
            <a:ext cx="8136904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755576" y="1988840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932040" y="548680"/>
            <a:ext cx="2016224" cy="432048"/>
          </a:xfrm>
          <a:prstGeom prst="wedgeRectCallout">
            <a:avLst>
              <a:gd name="adj1" fmla="val -16145"/>
              <a:gd name="adj2" fmla="val 4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문구변경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고객사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err="1" smtClean="0"/>
              <a:t>구매사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77281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95736" y="23488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68344" y="177281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15" y="1052736"/>
            <a:ext cx="897448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7524328" y="270892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6228184" y="3573016"/>
            <a:ext cx="2232248" cy="432048"/>
          </a:xfrm>
          <a:prstGeom prst="wedgeRectCallout">
            <a:avLst>
              <a:gd name="adj1" fmla="val 26482"/>
              <a:gd name="adj2" fmla="val -16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문구 변경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매입단가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단가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5576" y="620688"/>
            <a:ext cx="2088232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공급사</a:t>
            </a:r>
            <a:r>
              <a:rPr lang="ko-KR" altLang="en-US" sz="1100" dirty="0" smtClean="0"/>
              <a:t> 화면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상품등록요청 메뉴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770427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4572000" y="177281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3635896" y="980728"/>
            <a:ext cx="2232248" cy="432048"/>
          </a:xfrm>
          <a:prstGeom prst="wedgeRectCallout">
            <a:avLst>
              <a:gd name="adj1" fmla="val 11365"/>
              <a:gd name="adj2" fmla="val 124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문구 변경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매입단가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단가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300192" y="2492896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5004048" y="3356992"/>
            <a:ext cx="2901922" cy="432048"/>
          </a:xfrm>
          <a:prstGeom prst="wedgeRectCallout">
            <a:avLst>
              <a:gd name="adj1" fmla="val 26482"/>
              <a:gd name="adj2" fmla="val -16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수정불가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비활성화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2276872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051720" y="2924944"/>
            <a:ext cx="2901922" cy="432048"/>
          </a:xfrm>
          <a:prstGeom prst="wedgeRectCallout">
            <a:avLst>
              <a:gd name="adj1" fmla="val 40737"/>
              <a:gd name="adj2" fmla="val -132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수정불가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비활성화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4149080"/>
            <a:ext cx="2088232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공급사</a:t>
            </a:r>
            <a:r>
              <a:rPr lang="ko-KR" altLang="en-US" sz="1100" dirty="0" smtClean="0"/>
              <a:t> 화면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상품조회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변경 메뉴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화면 슬라이드 쇼(4:3)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2</cp:revision>
  <dcterms:created xsi:type="dcterms:W3CDTF">2015-03-25T05:19:57Z</dcterms:created>
  <dcterms:modified xsi:type="dcterms:W3CDTF">2015-03-25T05:31:46Z</dcterms:modified>
</cp:coreProperties>
</file>