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47F3-D0D3-4F60-A6B7-922F17AFE8BC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D7-AD2A-4059-8AAD-5E7A2FD8BA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47F3-D0D3-4F60-A6B7-922F17AFE8BC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D7-AD2A-4059-8AAD-5E7A2FD8BA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47F3-D0D3-4F60-A6B7-922F17AFE8BC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D7-AD2A-4059-8AAD-5E7A2FD8BA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47F3-D0D3-4F60-A6B7-922F17AFE8BC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D7-AD2A-4059-8AAD-5E7A2FD8BA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47F3-D0D3-4F60-A6B7-922F17AFE8BC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D7-AD2A-4059-8AAD-5E7A2FD8BA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47F3-D0D3-4F60-A6B7-922F17AFE8BC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D7-AD2A-4059-8AAD-5E7A2FD8BA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47F3-D0D3-4F60-A6B7-922F17AFE8BC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D7-AD2A-4059-8AAD-5E7A2FD8BA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47F3-D0D3-4F60-A6B7-922F17AFE8BC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D7-AD2A-4059-8AAD-5E7A2FD8BA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47F3-D0D3-4F60-A6B7-922F17AFE8BC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D7-AD2A-4059-8AAD-5E7A2FD8BA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47F3-D0D3-4F60-A6B7-922F17AFE8BC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D7-AD2A-4059-8AAD-5E7A2FD8BA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47F3-D0D3-4F60-A6B7-922F17AFE8BC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D7-AD2A-4059-8AAD-5E7A2FD8BA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847F3-D0D3-4F60-A6B7-922F17AFE8BC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92D7-AD2A-4059-8AAD-5E7A2FD8BA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35814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699792" y="206084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참여게시판</a:t>
            </a:r>
            <a:endParaRPr lang="ko-KR" alt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268760"/>
            <a:ext cx="3257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>
          <a:xfrm>
            <a:off x="3923928" y="1844824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5400000">
            <a:off x="5940152" y="2924944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573016"/>
            <a:ext cx="30765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3789040"/>
            <a:ext cx="24574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오른쪽 화살표 9"/>
          <p:cNvSpPr/>
          <p:nvPr/>
        </p:nvSpPr>
        <p:spPr>
          <a:xfrm rot="10800000">
            <a:off x="3995936" y="4293096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19872" y="2492896"/>
            <a:ext cx="360040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44208" y="2564904"/>
            <a:ext cx="360040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092280" y="4725144"/>
            <a:ext cx="360040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188640"/>
            <a:ext cx="1512168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비회원 참여</a:t>
            </a:r>
            <a:r>
              <a:rPr lang="ko-KR" altLang="en-US" sz="1400" b="1" dirty="0"/>
              <a:t>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47560" y="3873120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참여게시</a:t>
            </a:r>
            <a:r>
              <a:rPr lang="ko-KR" altLang="en-US" sz="1000" dirty="0">
                <a:solidFill>
                  <a:schemeClr val="tx1"/>
                </a:solidFill>
              </a:rPr>
              <a:t>판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0684" y="3933056"/>
            <a:ext cx="180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타원 16"/>
          <p:cNvSpPr/>
          <p:nvPr/>
        </p:nvSpPr>
        <p:spPr>
          <a:xfrm>
            <a:off x="2123728" y="4581128"/>
            <a:ext cx="360040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사각형 설명선 17"/>
          <p:cNvSpPr/>
          <p:nvPr/>
        </p:nvSpPr>
        <p:spPr>
          <a:xfrm>
            <a:off x="179512" y="3645024"/>
            <a:ext cx="936104" cy="1080120"/>
          </a:xfrm>
          <a:prstGeom prst="wedgeRectCallout">
            <a:avLst>
              <a:gd name="adj1" fmla="val 66743"/>
              <a:gd name="adj2" fmla="val 4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/>
              <a:t>회원일때는</a:t>
            </a:r>
            <a:endParaRPr lang="en-US" altLang="ko-KR" sz="900" dirty="0" smtClean="0"/>
          </a:p>
          <a:p>
            <a:r>
              <a:rPr lang="ko-KR" altLang="en-US" sz="900" dirty="0" smtClean="0"/>
              <a:t>로그인후 참여게시판 메뉴 가장 아래 </a:t>
            </a:r>
            <a:r>
              <a:rPr lang="ko-KR" altLang="en-US" sz="900" dirty="0" err="1" smtClean="0"/>
              <a:t>나오면됨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공급사만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467544" y="188640"/>
            <a:ext cx="1512168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리스트</a:t>
            </a:r>
            <a:endParaRPr lang="ko-KR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53244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323528" y="836712"/>
            <a:ext cx="100811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참여게시</a:t>
            </a:r>
            <a:r>
              <a:rPr lang="ko-KR" altLang="en-US" sz="1000" dirty="0">
                <a:solidFill>
                  <a:schemeClr val="tx1"/>
                </a:solidFill>
              </a:rPr>
              <a:t>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39752" y="2575414"/>
            <a:ext cx="1008112" cy="258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7544" y="1340768"/>
            <a:ext cx="50405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27984" y="2492896"/>
            <a:ext cx="1512168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1520" y="2276872"/>
            <a:ext cx="100811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참여게시</a:t>
            </a:r>
            <a:r>
              <a:rPr lang="ko-KR" altLang="en-US" sz="1000" dirty="0">
                <a:solidFill>
                  <a:schemeClr val="tx1"/>
                </a:solidFill>
              </a:rPr>
              <a:t>판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092280" y="2564904"/>
          <a:ext cx="432048" cy="3024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사업자번호</a:t>
                      </a:r>
                      <a:endParaRPr lang="ko-KR" altLang="en-US" sz="8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사각형 설명선 26"/>
          <p:cNvSpPr/>
          <p:nvPr/>
        </p:nvSpPr>
        <p:spPr>
          <a:xfrm>
            <a:off x="2483768" y="5589240"/>
            <a:ext cx="2880320" cy="1080120"/>
          </a:xfrm>
          <a:prstGeom prst="wedgeRectCallout">
            <a:avLst>
              <a:gd name="adj1" fmla="val -31588"/>
              <a:gd name="adj2" fmla="val -140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latin typeface="맑은 고딕"/>
                <a:ea typeface="맑은 고딕"/>
              </a:rPr>
              <a:t>■ 기준</a:t>
            </a:r>
            <a:endParaRPr lang="en-US" altLang="ko-KR" sz="1050" dirty="0" smtClean="0">
              <a:latin typeface="맑은 고딕"/>
              <a:ea typeface="맑은 고딕"/>
            </a:endParaRPr>
          </a:p>
          <a:p>
            <a:pPr marL="228600" indent="-228600">
              <a:buAutoNum type="arabicParenR"/>
            </a:pPr>
            <a:r>
              <a:rPr lang="ko-KR" altLang="en-US" sz="1050" dirty="0" smtClean="0">
                <a:latin typeface="맑은 고딕"/>
                <a:ea typeface="맑은 고딕"/>
              </a:rPr>
              <a:t>글쓰기 권한</a:t>
            </a:r>
            <a:r>
              <a:rPr lang="en-US" altLang="ko-KR" sz="1050" dirty="0" smtClean="0">
                <a:latin typeface="맑은 고딕"/>
                <a:ea typeface="맑은 고딕"/>
              </a:rPr>
              <a:t>: </a:t>
            </a:r>
            <a:r>
              <a:rPr lang="ko-KR" altLang="en-US" sz="1050" dirty="0" err="1" smtClean="0">
                <a:latin typeface="맑은 고딕"/>
                <a:ea typeface="맑은 고딕"/>
              </a:rPr>
              <a:t>운영사</a:t>
            </a:r>
            <a:r>
              <a:rPr lang="en-US" altLang="ko-KR" sz="1050" dirty="0" smtClean="0">
                <a:latin typeface="맑은 고딕"/>
                <a:ea typeface="맑은 고딕"/>
              </a:rPr>
              <a:t>(</a:t>
            </a:r>
            <a:r>
              <a:rPr lang="ko-KR" altLang="en-US" sz="1050" dirty="0" smtClean="0">
                <a:latin typeface="맑은 고딕"/>
                <a:ea typeface="맑은 고딕"/>
              </a:rPr>
              <a:t>단</a:t>
            </a:r>
            <a:r>
              <a:rPr lang="en-US" altLang="ko-KR" sz="1050" dirty="0" smtClean="0">
                <a:latin typeface="맑은 고딕"/>
                <a:ea typeface="맑은 고딕"/>
              </a:rPr>
              <a:t>,</a:t>
            </a:r>
            <a:r>
              <a:rPr lang="ko-KR" altLang="en-US" sz="1050" dirty="0" err="1" smtClean="0">
                <a:latin typeface="맑은 고딕"/>
                <a:ea typeface="맑은 고딕"/>
              </a:rPr>
              <a:t>리플글은공급사</a:t>
            </a:r>
            <a:r>
              <a:rPr lang="en-US" altLang="ko-KR" sz="1050" dirty="0" smtClean="0">
                <a:latin typeface="맑은 고딕"/>
                <a:ea typeface="맑은 고딕"/>
              </a:rPr>
              <a:t>)</a:t>
            </a:r>
          </a:p>
          <a:p>
            <a:pPr marL="228600" indent="-228600">
              <a:buAutoNum type="arabicParenR"/>
            </a:pPr>
            <a:r>
              <a:rPr lang="ko-KR" altLang="en-US" sz="1050" dirty="0" smtClean="0">
                <a:latin typeface="맑은 고딕"/>
                <a:ea typeface="맑은 고딕"/>
              </a:rPr>
              <a:t>읽기권한</a:t>
            </a:r>
            <a:r>
              <a:rPr lang="en-US" altLang="ko-KR" sz="1050" dirty="0" smtClean="0">
                <a:latin typeface="맑은 고딕"/>
                <a:ea typeface="맑은 고딕"/>
              </a:rPr>
              <a:t>: </a:t>
            </a:r>
            <a:r>
              <a:rPr lang="ko-KR" altLang="en-US" sz="1050" dirty="0" smtClean="0">
                <a:latin typeface="맑은 고딕"/>
                <a:ea typeface="맑은 고딕"/>
              </a:rPr>
              <a:t>해당 사업자 </a:t>
            </a:r>
            <a:r>
              <a:rPr lang="ko-KR" altLang="en-US" sz="1050" dirty="0" err="1" smtClean="0">
                <a:latin typeface="맑은 고딕"/>
                <a:ea typeface="맑은 고딕"/>
              </a:rPr>
              <a:t>리플글과</a:t>
            </a:r>
            <a:r>
              <a:rPr lang="ko-KR" altLang="en-US" sz="1050" dirty="0" smtClean="0">
                <a:latin typeface="맑은 고딕"/>
                <a:ea typeface="맑은 고딕"/>
              </a:rPr>
              <a:t> </a:t>
            </a:r>
            <a:r>
              <a:rPr lang="ko-KR" altLang="en-US" sz="1050" dirty="0" err="1" smtClean="0">
                <a:latin typeface="맑은 고딕"/>
                <a:ea typeface="맑은 고딕"/>
              </a:rPr>
              <a:t>공고글</a:t>
            </a:r>
            <a:endParaRPr lang="en-US" altLang="ko-KR" sz="1050" dirty="0" smtClean="0">
              <a:latin typeface="맑은 고딕"/>
              <a:ea typeface="맑은 고딕"/>
            </a:endParaRPr>
          </a:p>
          <a:p>
            <a:pPr marL="228600" indent="-228600"/>
            <a:r>
              <a:rPr lang="en-US" altLang="ko-KR" sz="1050" dirty="0" smtClean="0">
                <a:latin typeface="맑은 고딕"/>
                <a:ea typeface="맑은 고딕"/>
              </a:rPr>
              <a:t>(</a:t>
            </a:r>
            <a:r>
              <a:rPr lang="ko-KR" altLang="en-US" sz="1050" dirty="0" smtClean="0">
                <a:latin typeface="맑은 고딕"/>
                <a:ea typeface="맑은 고딕"/>
              </a:rPr>
              <a:t>단</a:t>
            </a:r>
            <a:r>
              <a:rPr lang="en-US" altLang="ko-KR" sz="1050" dirty="0" smtClean="0">
                <a:latin typeface="맑은 고딕"/>
                <a:ea typeface="맑은 고딕"/>
              </a:rPr>
              <a:t>, </a:t>
            </a:r>
            <a:r>
              <a:rPr lang="ko-KR" altLang="en-US" sz="1050" dirty="0" err="1" smtClean="0">
                <a:latin typeface="맑은 고딕"/>
                <a:ea typeface="맑은 고딕"/>
              </a:rPr>
              <a:t>운영사는</a:t>
            </a:r>
            <a:r>
              <a:rPr lang="ko-KR" altLang="en-US" sz="1050" dirty="0" smtClean="0">
                <a:latin typeface="맑은 고딕"/>
                <a:ea typeface="맑은 고딕"/>
              </a:rPr>
              <a:t> 모든 글 및 </a:t>
            </a:r>
            <a:r>
              <a:rPr lang="ko-KR" altLang="en-US" sz="1050" dirty="0" err="1" smtClean="0">
                <a:latin typeface="맑은 고딕"/>
                <a:ea typeface="맑은 고딕"/>
              </a:rPr>
              <a:t>리플글</a:t>
            </a:r>
            <a:r>
              <a:rPr lang="ko-KR" altLang="en-US" sz="1050" dirty="0" smtClean="0">
                <a:latin typeface="맑은 고딕"/>
                <a:ea typeface="맑은 고딕"/>
              </a:rPr>
              <a:t> 읽기 가능</a:t>
            </a:r>
            <a:r>
              <a:rPr lang="en-US" altLang="ko-KR" sz="1050" dirty="0" smtClean="0">
                <a:latin typeface="맑은 고딕"/>
                <a:ea typeface="맑은 고딕"/>
              </a:rPr>
              <a:t>)</a:t>
            </a:r>
          </a:p>
          <a:p>
            <a:pPr marL="228600" indent="-228600"/>
            <a:endParaRPr lang="ko-KR" alt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7175"/>
            <a:ext cx="7010400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467544" y="188640"/>
            <a:ext cx="1512168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공고글작성창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827764"/>
            <a:ext cx="100811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참여게시</a:t>
            </a:r>
            <a:r>
              <a:rPr lang="ko-KR" altLang="en-US" sz="1000" dirty="0">
                <a:solidFill>
                  <a:schemeClr val="tx1"/>
                </a:solidFill>
              </a:rPr>
              <a:t>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124744"/>
            <a:ext cx="1008112" cy="196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5157192"/>
            <a:ext cx="79208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첨부파일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8024" y="5157192"/>
            <a:ext cx="79208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첨부파일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9632" y="1412776"/>
            <a:ext cx="1008112" cy="196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작성</a:t>
            </a:r>
            <a:r>
              <a:rPr lang="ko-KR" altLang="en-US" sz="1000">
                <a:solidFill>
                  <a:schemeClr val="tx1"/>
                </a:solidFill>
              </a:rPr>
              <a:t>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1640" y="5661248"/>
            <a:ext cx="612068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7175"/>
            <a:ext cx="7010400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467544" y="188640"/>
            <a:ext cx="1512168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공고글상세창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827764"/>
            <a:ext cx="100811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참여게시</a:t>
            </a:r>
            <a:r>
              <a:rPr lang="ko-KR" altLang="en-US" sz="1000" dirty="0">
                <a:solidFill>
                  <a:schemeClr val="tx1"/>
                </a:solidFill>
              </a:rPr>
              <a:t>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124744"/>
            <a:ext cx="1008112" cy="196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9632" y="1412776"/>
            <a:ext cx="1008112" cy="196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작성</a:t>
            </a:r>
            <a:r>
              <a:rPr lang="ko-KR" altLang="en-US" sz="1000">
                <a:solidFill>
                  <a:schemeClr val="tx1"/>
                </a:solidFill>
              </a:rPr>
              <a:t>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1640" y="5661248"/>
            <a:ext cx="612068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9632" y="4077072"/>
            <a:ext cx="79208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첨부파일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4077072"/>
            <a:ext cx="79208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첨부파일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5616" y="4653136"/>
            <a:ext cx="612068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22366" y="5034196"/>
            <a:ext cx="576064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참</a:t>
            </a:r>
            <a:r>
              <a:rPr lang="ko-KR" altLang="en-US" sz="1000">
                <a:solidFill>
                  <a:schemeClr val="tx1"/>
                </a:solidFill>
              </a:rPr>
              <a:t>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7175"/>
            <a:ext cx="7010400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467544" y="188640"/>
            <a:ext cx="1512168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리</a:t>
            </a:r>
            <a:r>
              <a:rPr lang="ko-KR" altLang="en-US" sz="1400" b="1" dirty="0" err="1"/>
              <a:t>플</a:t>
            </a:r>
            <a:r>
              <a:rPr lang="ko-KR" altLang="en-US" sz="1400" b="1" dirty="0" err="1" smtClean="0"/>
              <a:t>글작성창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827764"/>
            <a:ext cx="100811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참여게시</a:t>
            </a:r>
            <a:r>
              <a:rPr lang="ko-KR" altLang="en-US" sz="1000" dirty="0">
                <a:solidFill>
                  <a:schemeClr val="tx1"/>
                </a:solidFill>
              </a:rPr>
              <a:t>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124744"/>
            <a:ext cx="1008112" cy="196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</a:t>
            </a:r>
            <a:r>
              <a:rPr lang="ko-KR" altLang="en-US" sz="1000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15616" y="5157192"/>
            <a:ext cx="79208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첨부파일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8024" y="5157192"/>
            <a:ext cx="79208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첨부파일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9632" y="1412776"/>
            <a:ext cx="1008112" cy="196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작성</a:t>
            </a:r>
            <a:r>
              <a:rPr lang="ko-KR" altLang="en-US" sz="1000">
                <a:solidFill>
                  <a:schemeClr val="tx1"/>
                </a:solidFill>
              </a:rPr>
              <a:t>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1640" y="5661248"/>
            <a:ext cx="612068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6016" y="1124744"/>
            <a:ext cx="309634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7175"/>
            <a:ext cx="7010400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467544" y="188640"/>
            <a:ext cx="1512168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리</a:t>
            </a:r>
            <a:r>
              <a:rPr lang="ko-KR" altLang="en-US" sz="1400" b="1" dirty="0" err="1"/>
              <a:t>플</a:t>
            </a:r>
            <a:r>
              <a:rPr lang="ko-KR" altLang="en-US" sz="1400" b="1" dirty="0" err="1" smtClean="0"/>
              <a:t>글상세창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827764"/>
            <a:ext cx="100811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참여게시</a:t>
            </a:r>
            <a:r>
              <a:rPr lang="ko-KR" altLang="en-US" sz="1000" dirty="0">
                <a:solidFill>
                  <a:schemeClr val="tx1"/>
                </a:solidFill>
              </a:rPr>
              <a:t>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124744"/>
            <a:ext cx="1008112" cy="196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</a:t>
            </a:r>
            <a:r>
              <a:rPr lang="ko-KR" altLang="en-US" sz="1000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59632" y="1412776"/>
            <a:ext cx="1008112" cy="196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작성</a:t>
            </a:r>
            <a:r>
              <a:rPr lang="ko-KR" altLang="en-US" sz="1000">
                <a:solidFill>
                  <a:schemeClr val="tx1"/>
                </a:solidFill>
              </a:rPr>
              <a:t>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1640" y="5661248"/>
            <a:ext cx="612068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9632" y="4077072"/>
            <a:ext cx="79208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첨부파일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4077072"/>
            <a:ext cx="79208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첨부파일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5616" y="4653136"/>
            <a:ext cx="612068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5896" y="4869160"/>
            <a:ext cx="86253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85</Words>
  <Application>Microsoft Office PowerPoint</Application>
  <PresentationFormat>화면 슬라이드 쇼(4:3)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sktsuser</dc:creator>
  <cp:lastModifiedBy>sktsuser</cp:lastModifiedBy>
  <cp:revision>2</cp:revision>
  <dcterms:created xsi:type="dcterms:W3CDTF">2015-05-15T08:28:49Z</dcterms:created>
  <dcterms:modified xsi:type="dcterms:W3CDTF">2015-05-15T09:11:11Z</dcterms:modified>
</cp:coreProperties>
</file>