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-147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A96F8-3F3A-4AF5-B532-02CFA99921F2}" type="datetimeFigureOut">
              <a:rPr lang="ko-KR" altLang="en-US" smtClean="0"/>
              <a:pPr/>
              <a:t>2015-06-09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C1D06-BE7F-44A2-8063-C9841631AF8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A96F8-3F3A-4AF5-B532-02CFA99921F2}" type="datetimeFigureOut">
              <a:rPr lang="ko-KR" altLang="en-US" smtClean="0"/>
              <a:pPr/>
              <a:t>2015-06-09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C1D06-BE7F-44A2-8063-C9841631AF8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A96F8-3F3A-4AF5-B532-02CFA99921F2}" type="datetimeFigureOut">
              <a:rPr lang="ko-KR" altLang="en-US" smtClean="0"/>
              <a:pPr/>
              <a:t>2015-06-09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C1D06-BE7F-44A2-8063-C9841631AF8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A96F8-3F3A-4AF5-B532-02CFA99921F2}" type="datetimeFigureOut">
              <a:rPr lang="ko-KR" altLang="en-US" smtClean="0"/>
              <a:pPr/>
              <a:t>2015-06-09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C1D06-BE7F-44A2-8063-C9841631AF8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A96F8-3F3A-4AF5-B532-02CFA99921F2}" type="datetimeFigureOut">
              <a:rPr lang="ko-KR" altLang="en-US" smtClean="0"/>
              <a:pPr/>
              <a:t>2015-06-09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C1D06-BE7F-44A2-8063-C9841631AF8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A96F8-3F3A-4AF5-B532-02CFA99921F2}" type="datetimeFigureOut">
              <a:rPr lang="ko-KR" altLang="en-US" smtClean="0"/>
              <a:pPr/>
              <a:t>2015-06-09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C1D06-BE7F-44A2-8063-C9841631AF8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A96F8-3F3A-4AF5-B532-02CFA99921F2}" type="datetimeFigureOut">
              <a:rPr lang="ko-KR" altLang="en-US" smtClean="0"/>
              <a:pPr/>
              <a:t>2015-06-09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C1D06-BE7F-44A2-8063-C9841631AF8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A96F8-3F3A-4AF5-B532-02CFA99921F2}" type="datetimeFigureOut">
              <a:rPr lang="ko-KR" altLang="en-US" smtClean="0"/>
              <a:pPr/>
              <a:t>2015-06-09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C1D06-BE7F-44A2-8063-C9841631AF8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A96F8-3F3A-4AF5-B532-02CFA99921F2}" type="datetimeFigureOut">
              <a:rPr lang="ko-KR" altLang="en-US" smtClean="0"/>
              <a:pPr/>
              <a:t>2015-06-09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C1D06-BE7F-44A2-8063-C9841631AF8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A96F8-3F3A-4AF5-B532-02CFA99921F2}" type="datetimeFigureOut">
              <a:rPr lang="ko-KR" altLang="en-US" smtClean="0"/>
              <a:pPr/>
              <a:t>2015-06-09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C1D06-BE7F-44A2-8063-C9841631AF8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A96F8-3F3A-4AF5-B532-02CFA99921F2}" type="datetimeFigureOut">
              <a:rPr lang="ko-KR" altLang="en-US" smtClean="0"/>
              <a:pPr/>
              <a:t>2015-06-09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C1D06-BE7F-44A2-8063-C9841631AF8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DA96F8-3F3A-4AF5-B532-02CFA99921F2}" type="datetimeFigureOut">
              <a:rPr lang="ko-KR" altLang="en-US" smtClean="0"/>
              <a:pPr/>
              <a:t>2015-06-09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C1D06-BE7F-44A2-8063-C9841631AF8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124744"/>
            <a:ext cx="8748464" cy="424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직사각형 2"/>
          <p:cNvSpPr/>
          <p:nvPr/>
        </p:nvSpPr>
        <p:spPr>
          <a:xfrm>
            <a:off x="3851920" y="1484784"/>
            <a:ext cx="1800200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곱셈 기호 3"/>
          <p:cNvSpPr/>
          <p:nvPr/>
        </p:nvSpPr>
        <p:spPr>
          <a:xfrm>
            <a:off x="7164288" y="1268760"/>
            <a:ext cx="1512168" cy="72008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곱셈 기호 4"/>
          <p:cNvSpPr/>
          <p:nvPr/>
        </p:nvSpPr>
        <p:spPr>
          <a:xfrm>
            <a:off x="539552" y="1772816"/>
            <a:ext cx="360040" cy="3312368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곱셈 기호 5"/>
          <p:cNvSpPr/>
          <p:nvPr/>
        </p:nvSpPr>
        <p:spPr>
          <a:xfrm>
            <a:off x="4211960" y="1772816"/>
            <a:ext cx="360040" cy="3312368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 설명선 6"/>
          <p:cNvSpPr/>
          <p:nvPr/>
        </p:nvSpPr>
        <p:spPr>
          <a:xfrm>
            <a:off x="4572000" y="836712"/>
            <a:ext cx="1008112" cy="576064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처리상태</a:t>
            </a:r>
            <a:r>
              <a:rPr lang="en-US" altLang="ko-KR" sz="900" dirty="0" smtClean="0"/>
              <a:t>: </a:t>
            </a:r>
            <a:r>
              <a:rPr lang="ko-KR" altLang="en-US" sz="900" dirty="0" smtClean="0"/>
              <a:t>전체</a:t>
            </a:r>
            <a:r>
              <a:rPr lang="en-US" altLang="ko-KR" sz="900" dirty="0" smtClean="0"/>
              <a:t>/</a:t>
            </a:r>
            <a:r>
              <a:rPr lang="ko-KR" altLang="en-US" sz="900" dirty="0" smtClean="0"/>
              <a:t>접수대기</a:t>
            </a:r>
            <a:r>
              <a:rPr lang="en-US" altLang="ko-KR" sz="900" dirty="0" smtClean="0"/>
              <a:t>/</a:t>
            </a:r>
            <a:r>
              <a:rPr lang="ko-KR" altLang="en-US" sz="900" dirty="0" smtClean="0"/>
              <a:t>접수</a:t>
            </a:r>
            <a:r>
              <a:rPr lang="en-US" altLang="ko-KR" sz="900" dirty="0" smtClean="0"/>
              <a:t>/</a:t>
            </a:r>
            <a:r>
              <a:rPr lang="ko-KR" altLang="en-US" sz="900" dirty="0" smtClean="0"/>
              <a:t>처리완료</a:t>
            </a:r>
            <a:endParaRPr lang="ko-KR" altLang="en-US" sz="900" dirty="0"/>
          </a:p>
        </p:txBody>
      </p:sp>
      <p:sp>
        <p:nvSpPr>
          <p:cNvPr id="8" name="곱셈 기호 7"/>
          <p:cNvSpPr/>
          <p:nvPr/>
        </p:nvSpPr>
        <p:spPr>
          <a:xfrm>
            <a:off x="1115616" y="1700808"/>
            <a:ext cx="1008112" cy="3312368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5508104" y="2636912"/>
          <a:ext cx="360040" cy="33780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/>
              </a:tblGrid>
              <a:tr h="3605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접수자</a:t>
                      </a:r>
                      <a:endParaRPr lang="ko-KR" altLang="en-US" sz="900" dirty="0"/>
                    </a:p>
                  </a:txBody>
                  <a:tcPr/>
                </a:tc>
              </a:tr>
              <a:tr h="3605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 smtClean="0"/>
                        <a:t>정연백</a:t>
                      </a:r>
                      <a:endParaRPr lang="ko-KR" altLang="en-US" sz="900" dirty="0"/>
                    </a:p>
                  </a:txBody>
                  <a:tcPr/>
                </a:tc>
              </a:tr>
              <a:tr h="3605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 smtClean="0"/>
                        <a:t>정연백</a:t>
                      </a:r>
                      <a:endParaRPr lang="ko-KR" altLang="en-US" sz="900" dirty="0"/>
                    </a:p>
                  </a:txBody>
                  <a:tcPr/>
                </a:tc>
              </a:tr>
              <a:tr h="3605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 smtClean="0"/>
                        <a:t>정연백</a:t>
                      </a:r>
                      <a:endParaRPr lang="ko-KR" altLang="en-US" sz="900" dirty="0" smtClean="0"/>
                    </a:p>
                  </a:txBody>
                  <a:tcPr/>
                </a:tc>
              </a:tr>
              <a:tr h="3605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 smtClean="0"/>
                        <a:t>정연백</a:t>
                      </a:r>
                      <a:endParaRPr lang="ko-KR" altLang="en-US" sz="900" dirty="0" smtClean="0"/>
                    </a:p>
                  </a:txBody>
                  <a:tcPr/>
                </a:tc>
              </a:tr>
              <a:tr h="3605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 smtClean="0"/>
                        <a:t>정연백</a:t>
                      </a:r>
                      <a:endParaRPr lang="ko-KR" altLang="en-US" sz="900" dirty="0" smtClean="0"/>
                    </a:p>
                  </a:txBody>
                  <a:tcPr/>
                </a:tc>
              </a:tr>
              <a:tr h="360553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5724128" y="2204864"/>
            <a:ext cx="423664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 설명선 10"/>
          <p:cNvSpPr/>
          <p:nvPr/>
        </p:nvSpPr>
        <p:spPr>
          <a:xfrm>
            <a:off x="5868144" y="1412776"/>
            <a:ext cx="1008112" cy="576064"/>
          </a:xfrm>
          <a:prstGeom prst="wedgeRectCallout">
            <a:avLst>
              <a:gd name="adj1" fmla="val -27490"/>
              <a:gd name="adj2" fmla="val 828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처리자</a:t>
            </a:r>
            <a:endParaRPr lang="ko-KR" altLang="en-US" sz="900" dirty="0"/>
          </a:p>
        </p:txBody>
      </p:sp>
      <p:sp>
        <p:nvSpPr>
          <p:cNvPr id="12" name="직사각형 11"/>
          <p:cNvSpPr/>
          <p:nvPr/>
        </p:nvSpPr>
        <p:spPr>
          <a:xfrm>
            <a:off x="323528" y="1196752"/>
            <a:ext cx="423664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 설명선 12"/>
          <p:cNvSpPr/>
          <p:nvPr/>
        </p:nvSpPr>
        <p:spPr>
          <a:xfrm>
            <a:off x="539552" y="404664"/>
            <a:ext cx="1296144" cy="576064"/>
          </a:xfrm>
          <a:prstGeom prst="wedgeRectCallout">
            <a:avLst>
              <a:gd name="adj1" fmla="val -27490"/>
              <a:gd name="adj2" fmla="val 828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 smtClean="0"/>
              <a:t>OKplaza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개선요청</a:t>
            </a:r>
            <a:endParaRPr lang="ko-KR" altLang="en-US" sz="900" dirty="0"/>
          </a:p>
        </p:txBody>
      </p:sp>
      <p:sp>
        <p:nvSpPr>
          <p:cNvPr id="14" name="직사각형 13"/>
          <p:cNvSpPr/>
          <p:nvPr/>
        </p:nvSpPr>
        <p:spPr>
          <a:xfrm>
            <a:off x="179512" y="2060848"/>
            <a:ext cx="423664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 설명선 14"/>
          <p:cNvSpPr/>
          <p:nvPr/>
        </p:nvSpPr>
        <p:spPr>
          <a:xfrm>
            <a:off x="683568" y="1700808"/>
            <a:ext cx="1296144" cy="288032"/>
          </a:xfrm>
          <a:prstGeom prst="wedgeRectCallout">
            <a:avLst>
              <a:gd name="adj1" fmla="val -58557"/>
              <a:gd name="adj2" fmla="val 828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 smtClean="0"/>
              <a:t>OKplaza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개선요청</a:t>
            </a:r>
            <a:endParaRPr lang="ko-KR" altLang="en-US" sz="900" dirty="0"/>
          </a:p>
        </p:txBody>
      </p:sp>
      <p:sp>
        <p:nvSpPr>
          <p:cNvPr id="16" name="타원 15"/>
          <p:cNvSpPr/>
          <p:nvPr/>
        </p:nvSpPr>
        <p:spPr>
          <a:xfrm>
            <a:off x="107504" y="908720"/>
            <a:ext cx="288032" cy="28803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107504" y="1700808"/>
            <a:ext cx="288032" cy="28803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8" name="타원 17"/>
          <p:cNvSpPr/>
          <p:nvPr/>
        </p:nvSpPr>
        <p:spPr>
          <a:xfrm>
            <a:off x="611560" y="4365104"/>
            <a:ext cx="288032" cy="28803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9" name="타원 18"/>
          <p:cNvSpPr/>
          <p:nvPr/>
        </p:nvSpPr>
        <p:spPr>
          <a:xfrm>
            <a:off x="1547664" y="4221088"/>
            <a:ext cx="288032" cy="28803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1" name="타원 20"/>
          <p:cNvSpPr/>
          <p:nvPr/>
        </p:nvSpPr>
        <p:spPr>
          <a:xfrm>
            <a:off x="7812360" y="1844824"/>
            <a:ext cx="288032" cy="28803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9</a:t>
            </a:r>
            <a:endParaRPr lang="ko-KR" altLang="en-US" dirty="0"/>
          </a:p>
        </p:txBody>
      </p:sp>
      <p:sp>
        <p:nvSpPr>
          <p:cNvPr id="22" name="타원 21"/>
          <p:cNvSpPr/>
          <p:nvPr/>
        </p:nvSpPr>
        <p:spPr>
          <a:xfrm>
            <a:off x="4644008" y="1556792"/>
            <a:ext cx="288032" cy="28803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23" name="타원 22"/>
          <p:cNvSpPr/>
          <p:nvPr/>
        </p:nvSpPr>
        <p:spPr>
          <a:xfrm>
            <a:off x="6084168" y="1916832"/>
            <a:ext cx="288032" cy="28803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24" name="타원 23"/>
          <p:cNvSpPr/>
          <p:nvPr/>
        </p:nvSpPr>
        <p:spPr>
          <a:xfrm>
            <a:off x="5292080" y="2852936"/>
            <a:ext cx="288032" cy="28803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25" name="타원 24"/>
          <p:cNvSpPr/>
          <p:nvPr/>
        </p:nvSpPr>
        <p:spPr>
          <a:xfrm>
            <a:off x="4211960" y="4077072"/>
            <a:ext cx="288032" cy="28803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3059832" y="260648"/>
            <a:ext cx="1512168" cy="50405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조회 리스트 </a:t>
            </a:r>
            <a:endParaRPr lang="ko-KR" altLang="en-US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059832" y="260648"/>
            <a:ext cx="1512168" cy="50405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작성화면</a:t>
            </a:r>
            <a:endParaRPr lang="ko-KR" altLang="en-US" sz="1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052736"/>
            <a:ext cx="5737448" cy="5191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곱셈 기호 3"/>
          <p:cNvSpPr/>
          <p:nvPr/>
        </p:nvSpPr>
        <p:spPr>
          <a:xfrm>
            <a:off x="2267744" y="1916832"/>
            <a:ext cx="936104" cy="288032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066800"/>
            <a:ext cx="7010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모서리가 둥근 직사각형 1"/>
          <p:cNvSpPr/>
          <p:nvPr/>
        </p:nvSpPr>
        <p:spPr>
          <a:xfrm>
            <a:off x="3059832" y="260648"/>
            <a:ext cx="2664296" cy="50405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상세화면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접수대기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4" name="곱셈 기호 3"/>
          <p:cNvSpPr/>
          <p:nvPr/>
        </p:nvSpPr>
        <p:spPr>
          <a:xfrm>
            <a:off x="2267744" y="2132856"/>
            <a:ext cx="936104" cy="288032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995936" y="4941168"/>
            <a:ext cx="423664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 설명선 6"/>
          <p:cNvSpPr/>
          <p:nvPr/>
        </p:nvSpPr>
        <p:spPr>
          <a:xfrm>
            <a:off x="4139952" y="4149080"/>
            <a:ext cx="1008112" cy="576064"/>
          </a:xfrm>
          <a:prstGeom prst="wedgeRectCallout">
            <a:avLst>
              <a:gd name="adj1" fmla="val -27490"/>
              <a:gd name="adj2" fmla="val 828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접</a:t>
            </a:r>
            <a:r>
              <a:rPr lang="ko-KR" altLang="en-US" sz="900" dirty="0"/>
              <a:t>수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203848" y="4941168"/>
            <a:ext cx="57606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반려</a:t>
            </a:r>
            <a:endParaRPr lang="ko-KR" altLang="en-US" sz="9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88640"/>
            <a:ext cx="7721302" cy="6542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모서리가 둥근 직사각형 1"/>
          <p:cNvSpPr/>
          <p:nvPr/>
        </p:nvSpPr>
        <p:spPr>
          <a:xfrm>
            <a:off x="3059832" y="260648"/>
            <a:ext cx="2664296" cy="50405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상세화면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접수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4" name="곱셈 기호 3"/>
          <p:cNvSpPr/>
          <p:nvPr/>
        </p:nvSpPr>
        <p:spPr>
          <a:xfrm>
            <a:off x="2051720" y="1052736"/>
            <a:ext cx="936104" cy="288032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 설명선 6"/>
          <p:cNvSpPr/>
          <p:nvPr/>
        </p:nvSpPr>
        <p:spPr>
          <a:xfrm>
            <a:off x="3851920" y="4797152"/>
            <a:ext cx="1008112" cy="864096"/>
          </a:xfrm>
          <a:prstGeom prst="wedgeRectCallout">
            <a:avLst>
              <a:gd name="adj1" fmla="val -27490"/>
              <a:gd name="adj2" fmla="val 82888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900" dirty="0" err="1" smtClean="0"/>
              <a:t>비트큐브에서</a:t>
            </a:r>
            <a:r>
              <a:rPr lang="ko-KR" altLang="en-US" sz="900" dirty="0" smtClean="0"/>
              <a:t> 가능하지 않으면 반려처리</a:t>
            </a:r>
            <a:r>
              <a:rPr lang="en-US" altLang="ko-KR" sz="900" dirty="0" smtClean="0"/>
              <a:t>(</a:t>
            </a:r>
            <a:r>
              <a:rPr lang="ko-KR" altLang="en-US" sz="900" dirty="0" err="1" smtClean="0"/>
              <a:t>사유창</a:t>
            </a:r>
            <a:r>
              <a:rPr lang="ko-KR" altLang="en-US" sz="900" dirty="0" smtClean="0"/>
              <a:t> 팝업 후</a:t>
            </a:r>
            <a:endParaRPr lang="en-US" altLang="ko-KR" sz="900" dirty="0" smtClean="0"/>
          </a:p>
          <a:p>
            <a:r>
              <a:rPr lang="ko-KR" altLang="en-US" sz="900" dirty="0" smtClean="0"/>
              <a:t>입력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8" name="직사각형 7"/>
          <p:cNvSpPr/>
          <p:nvPr/>
        </p:nvSpPr>
        <p:spPr>
          <a:xfrm>
            <a:off x="3635896" y="5877272"/>
            <a:ext cx="57606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반려</a:t>
            </a:r>
            <a:endParaRPr lang="ko-KR" altLang="en-US" sz="900" dirty="0"/>
          </a:p>
        </p:txBody>
      </p:sp>
      <p:sp>
        <p:nvSpPr>
          <p:cNvPr id="9" name="직사각형 8"/>
          <p:cNvSpPr/>
          <p:nvPr/>
        </p:nvSpPr>
        <p:spPr>
          <a:xfrm>
            <a:off x="2699792" y="5877272"/>
            <a:ext cx="792088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/>
              <a:t>처리완</a:t>
            </a:r>
            <a:r>
              <a:rPr lang="ko-KR" altLang="en-US" sz="900" smtClean="0"/>
              <a:t>료</a:t>
            </a:r>
            <a:endParaRPr lang="ko-KR" altLang="en-US" sz="900" dirty="0"/>
          </a:p>
        </p:txBody>
      </p:sp>
      <p:sp>
        <p:nvSpPr>
          <p:cNvPr id="10" name="사각형 설명선 9"/>
          <p:cNvSpPr/>
          <p:nvPr/>
        </p:nvSpPr>
        <p:spPr>
          <a:xfrm>
            <a:off x="1043608" y="5589240"/>
            <a:ext cx="1008112" cy="864096"/>
          </a:xfrm>
          <a:prstGeom prst="wedgeRectCallout">
            <a:avLst>
              <a:gd name="adj1" fmla="val 108150"/>
              <a:gd name="adj2" fmla="val -254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900" dirty="0" smtClean="0"/>
              <a:t>처리 완료 후 누르기</a:t>
            </a:r>
            <a:endParaRPr lang="ko-KR" altLang="en-US" sz="900" dirty="0"/>
          </a:p>
        </p:txBody>
      </p:sp>
      <p:sp>
        <p:nvSpPr>
          <p:cNvPr id="11" name="직사각형 10"/>
          <p:cNvSpPr/>
          <p:nvPr/>
        </p:nvSpPr>
        <p:spPr>
          <a:xfrm>
            <a:off x="2267744" y="4221088"/>
            <a:ext cx="1512168" cy="15121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요청 건이 시스템에 적합하기 때문에 진행하셔도 될 것 같습니다</a:t>
            </a:r>
            <a:r>
              <a:rPr lang="en-US" altLang="ko-KR" sz="900" dirty="0" smtClean="0">
                <a:solidFill>
                  <a:schemeClr val="tx1"/>
                </a:solidFill>
              </a:rPr>
              <a:t>.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88641"/>
            <a:ext cx="7721302" cy="403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모서리가 둥근 직사각형 1"/>
          <p:cNvSpPr/>
          <p:nvPr/>
        </p:nvSpPr>
        <p:spPr>
          <a:xfrm>
            <a:off x="3059832" y="260648"/>
            <a:ext cx="2664296" cy="50405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상세화면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처리완</a:t>
            </a:r>
            <a:r>
              <a:rPr lang="ko-KR" altLang="en-US" sz="1400" dirty="0" smtClean="0"/>
              <a:t>료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4" name="곱셈 기호 3"/>
          <p:cNvSpPr/>
          <p:nvPr/>
        </p:nvSpPr>
        <p:spPr>
          <a:xfrm>
            <a:off x="2051720" y="692696"/>
            <a:ext cx="936104" cy="288032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267744" y="4221088"/>
            <a:ext cx="1512168" cy="15121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요청 건이 시스템에 적합하기 때문에 진행하셔도 될 것 같습니다</a:t>
            </a:r>
            <a:r>
              <a:rPr lang="en-US" altLang="ko-KR" sz="900" dirty="0" smtClean="0">
                <a:solidFill>
                  <a:schemeClr val="tx1"/>
                </a:solidFill>
              </a:rPr>
              <a:t>.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3645024"/>
            <a:ext cx="7560840" cy="189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직사각형 11"/>
          <p:cNvSpPr/>
          <p:nvPr/>
        </p:nvSpPr>
        <p:spPr>
          <a:xfrm>
            <a:off x="2267744" y="2708920"/>
            <a:ext cx="3672408" cy="8640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요청 건이 시스템에 적합하기 때문에 진행하셔도 될 것 같습니다</a:t>
            </a:r>
            <a:r>
              <a:rPr lang="en-US" altLang="ko-KR" sz="900" dirty="0" smtClean="0">
                <a:solidFill>
                  <a:schemeClr val="tx1"/>
                </a:solidFill>
              </a:rPr>
              <a:t>.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267744" y="4077072"/>
            <a:ext cx="3672408" cy="1080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이렇게 이렇게 처리 완료하였습니다</a:t>
            </a:r>
            <a:r>
              <a:rPr lang="en-US" altLang="ko-KR" sz="900" dirty="0" smtClean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또는 이렇게 이렇게 봤을 때 진행하면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안될것</a:t>
            </a:r>
            <a:r>
              <a:rPr lang="ko-KR" altLang="en-US" sz="900" dirty="0" smtClean="0">
                <a:solidFill>
                  <a:schemeClr val="tx1"/>
                </a:solidFill>
              </a:rPr>
              <a:t> 같습니다</a:t>
            </a:r>
            <a:r>
              <a:rPr lang="en-US" altLang="ko-KR" sz="900" dirty="0" smtClean="0">
                <a:solidFill>
                  <a:schemeClr val="tx1"/>
                </a:solidFill>
              </a:rPr>
              <a:t>.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</TotalTime>
  <Words>106</Words>
  <Application>Microsoft Office PowerPoint</Application>
  <PresentationFormat>화면 슬라이드 쇼(4:3)</PresentationFormat>
  <Paragraphs>37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슬라이드 1</vt:lpstr>
      <vt:lpstr>슬라이드 2</vt:lpstr>
      <vt:lpstr>슬라이드 3</vt:lpstr>
      <vt:lpstr>슬라이드 4</vt:lpstr>
      <vt:lpstr>슬라이드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sktsuser</dc:creator>
  <cp:lastModifiedBy>sktsuser</cp:lastModifiedBy>
  <cp:revision>2</cp:revision>
  <dcterms:created xsi:type="dcterms:W3CDTF">2015-06-08T03:15:29Z</dcterms:created>
  <dcterms:modified xsi:type="dcterms:W3CDTF">2015-06-09T00:16:33Z</dcterms:modified>
</cp:coreProperties>
</file>