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71" r:id="rId6"/>
    <p:sldId id="272" r:id="rId7"/>
    <p:sldId id="273" r:id="rId8"/>
    <p:sldId id="276" r:id="rId9"/>
    <p:sldId id="274" r:id="rId10"/>
    <p:sldId id="275" r:id="rId11"/>
    <p:sldId id="277" r:id="rId12"/>
    <p:sldId id="27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B61D-0FCF-43D2-966B-735641CE3CB1}" type="datetimeFigureOut">
              <a:rPr lang="ko-KR" altLang="en-US" smtClean="0"/>
              <a:pPr/>
              <a:t>2016-03-04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0B61D-0FCF-43D2-966B-735641CE3CB1}" type="datetimeFigureOut">
              <a:rPr lang="ko-KR" altLang="en-US" smtClean="0"/>
              <a:pPr/>
              <a:t>2016-03-04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2081-C5D7-4399-8609-F469B6C3B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OK Plaza 2.0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비트큐브</a:t>
            </a:r>
            <a:r>
              <a:rPr lang="ko-KR" altLang="en-US" dirty="0" smtClean="0"/>
              <a:t> 과장 이정훈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1453622" y="4642119"/>
            <a:ext cx="7511012" cy="648073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회원로그인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6098" y="5359515"/>
            <a:ext cx="7511012" cy="1378959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3476" y="1222244"/>
            <a:ext cx="7511012" cy="3337924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96752"/>
            <a:ext cx="1041095" cy="3337924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85720" y="5360686"/>
            <a:ext cx="1042541" cy="138068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Arial" charset="0"/>
              </a:rPr>
              <a:t>VIEW</a:t>
            </a:r>
            <a:endParaRPr lang="en-US" altLang="ko-KR" sz="1800" b="1" dirty="0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571604" y="5779837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공인인증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존재여부</a:t>
            </a:r>
            <a:endParaRPr lang="ko-KR" altLang="en-US" sz="1000" b="1" dirty="0" smtClean="0">
              <a:latin typeface="Arial" charset="0"/>
            </a:endParaRPr>
          </a:p>
        </p:txBody>
      </p:sp>
      <p:cxnSp>
        <p:nvCxnSpPr>
          <p:cNvPr id="9" name="AutoShape 9"/>
          <p:cNvCxnSpPr>
            <a:cxnSpLocks noChangeShapeType="1"/>
            <a:stCxn id="8" idx="6"/>
            <a:endCxn id="58" idx="1"/>
          </p:cNvCxnSpPr>
          <p:nvPr/>
        </p:nvCxnSpPr>
        <p:spPr bwMode="auto">
          <a:xfrm flipV="1">
            <a:off x="2489791" y="6150184"/>
            <a:ext cx="282009" cy="554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8" name="AutoShape 59"/>
          <p:cNvSpPr>
            <a:spLocks noChangeArrowheads="1"/>
          </p:cNvSpPr>
          <p:nvPr/>
        </p:nvSpPr>
        <p:spPr bwMode="auto">
          <a:xfrm>
            <a:off x="2771800" y="5769184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공인인증</a:t>
            </a:r>
            <a:endParaRPr lang="en-US" altLang="ko-KR" sz="1000" dirty="0" smtClean="0"/>
          </a:p>
          <a:p>
            <a:r>
              <a:rPr lang="ko-KR" altLang="en-US" sz="1000" dirty="0" smtClean="0"/>
              <a:t>존재여부</a:t>
            </a:r>
            <a:endParaRPr lang="en-US" altLang="ko-KR" sz="1000" dirty="0" smtClean="0"/>
          </a:p>
        </p:txBody>
      </p:sp>
      <p:cxnSp>
        <p:nvCxnSpPr>
          <p:cNvPr id="60" name="AutoShape 9"/>
          <p:cNvCxnSpPr>
            <a:cxnSpLocks noChangeShapeType="1"/>
            <a:stCxn id="58" idx="0"/>
            <a:endCxn id="27" idx="3"/>
          </p:cNvCxnSpPr>
          <p:nvPr/>
        </p:nvCxnSpPr>
        <p:spPr bwMode="auto">
          <a:xfrm rot="16200000" flipV="1">
            <a:off x="2100738" y="4526622"/>
            <a:ext cx="1260064" cy="122506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AutoShape 9"/>
          <p:cNvCxnSpPr>
            <a:cxnSpLocks noChangeShapeType="1"/>
            <a:stCxn id="58" idx="3"/>
            <a:endCxn id="39" idx="4"/>
          </p:cNvCxnSpPr>
          <p:nvPr/>
        </p:nvCxnSpPr>
        <p:spPr bwMode="auto">
          <a:xfrm flipV="1">
            <a:off x="3914800" y="5251234"/>
            <a:ext cx="3214092" cy="8989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172688" y="5600257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23966" y="5949860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1691680" y="3794740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사업자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등록번호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중복체크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31" name="AutoShape 9"/>
          <p:cNvCxnSpPr>
            <a:cxnSpLocks noChangeShapeType="1"/>
            <a:stCxn id="27" idx="1"/>
            <a:endCxn id="63" idx="4"/>
          </p:cNvCxnSpPr>
          <p:nvPr/>
        </p:nvCxnSpPr>
        <p:spPr bwMode="auto">
          <a:xfrm rot="16200000" flipV="1">
            <a:off x="1915633" y="3592133"/>
            <a:ext cx="365740" cy="394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9" name="AutoShape 94"/>
          <p:cNvSpPr>
            <a:spLocks noChangeArrowheads="1"/>
          </p:cNvSpPr>
          <p:nvPr/>
        </p:nvSpPr>
        <p:spPr bwMode="auto">
          <a:xfrm>
            <a:off x="6804248" y="4674971"/>
            <a:ext cx="649287" cy="576263"/>
          </a:xfrm>
          <a:prstGeom prst="flowChartSummingJunction">
            <a:avLst/>
          </a:prstGeom>
          <a:solidFill>
            <a:srgbClr val="3366FF">
              <a:alpha val="2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00116" y="4641636"/>
            <a:ext cx="1042541" cy="65957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800" b="1" smtClean="0">
                <a:latin typeface="Arial" charset="0"/>
              </a:rPr>
              <a:t>공인인증</a:t>
            </a:r>
            <a:endParaRPr lang="en-US" altLang="ko-KR" sz="1800" b="1" dirty="0"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25106" y="465313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공인인증 모듈 호출</a:t>
            </a:r>
            <a:endParaRPr lang="ko-KR" altLang="en-US" sz="800" b="1" dirty="0"/>
          </a:p>
        </p:txBody>
      </p:sp>
      <p:sp>
        <p:nvSpPr>
          <p:cNvPr id="63" name="Oval 8"/>
          <p:cNvSpPr>
            <a:spLocks noChangeArrowheads="1"/>
          </p:cNvSpPr>
          <p:nvPr/>
        </p:nvSpPr>
        <p:spPr bwMode="auto">
          <a:xfrm>
            <a:off x="1619672" y="2577327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서명값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en-US" altLang="ko-KR" sz="1000" b="1" dirty="0" smtClean="0">
                <a:latin typeface="Arial" charset="0"/>
              </a:rPr>
              <a:t>Decode</a:t>
            </a:r>
            <a:endParaRPr lang="ko-KR" altLang="en-US" sz="1000" b="1" dirty="0" smtClean="0">
              <a:latin typeface="Arial" charset="0"/>
            </a:endParaRPr>
          </a:p>
        </p:txBody>
      </p:sp>
      <p:sp>
        <p:nvSpPr>
          <p:cNvPr id="64" name="AutoShape 59"/>
          <p:cNvSpPr>
            <a:spLocks noChangeArrowheads="1"/>
          </p:cNvSpPr>
          <p:nvPr/>
        </p:nvSpPr>
        <p:spPr bwMode="auto">
          <a:xfrm>
            <a:off x="2276872" y="1556792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000" dirty="0" smtClean="0"/>
              <a:t>Decode</a:t>
            </a:r>
          </a:p>
          <a:p>
            <a:r>
              <a:rPr lang="ko-KR" altLang="en-US" sz="1000" dirty="0" smtClean="0"/>
              <a:t>성공여부</a:t>
            </a:r>
            <a:endParaRPr lang="en-US" altLang="ko-KR" sz="1000" dirty="0" smtClean="0"/>
          </a:p>
        </p:txBody>
      </p:sp>
      <p:cxnSp>
        <p:nvCxnSpPr>
          <p:cNvPr id="65" name="AutoShape 9"/>
          <p:cNvCxnSpPr>
            <a:cxnSpLocks noChangeShapeType="1"/>
            <a:stCxn id="63" idx="0"/>
            <a:endCxn id="64" idx="1"/>
          </p:cNvCxnSpPr>
          <p:nvPr/>
        </p:nvCxnSpPr>
        <p:spPr bwMode="auto">
          <a:xfrm rot="5400000" flipH="1" flipV="1">
            <a:off x="1858052" y="2158507"/>
            <a:ext cx="639535" cy="1981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3707904" y="1497207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인증서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추출</a:t>
            </a:r>
            <a:endParaRPr lang="ko-KR" altLang="en-US" sz="1000" b="1" dirty="0" smtClean="0">
              <a:latin typeface="Arial" charset="0"/>
            </a:endParaRPr>
          </a:p>
        </p:txBody>
      </p:sp>
      <p:cxnSp>
        <p:nvCxnSpPr>
          <p:cNvPr id="68" name="AutoShape 9"/>
          <p:cNvCxnSpPr>
            <a:cxnSpLocks noChangeShapeType="1"/>
            <a:stCxn id="64" idx="3"/>
            <a:endCxn id="67" idx="2"/>
          </p:cNvCxnSpPr>
          <p:nvPr/>
        </p:nvCxnSpPr>
        <p:spPr bwMode="auto">
          <a:xfrm flipV="1">
            <a:off x="3419872" y="1923044"/>
            <a:ext cx="288032" cy="1474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9" name="AutoShape 59"/>
          <p:cNvSpPr>
            <a:spLocks noChangeArrowheads="1"/>
          </p:cNvSpPr>
          <p:nvPr/>
        </p:nvSpPr>
        <p:spPr bwMode="auto">
          <a:xfrm>
            <a:off x="4869160" y="1514872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추출</a:t>
            </a:r>
            <a:endParaRPr lang="en-US" altLang="ko-KR" sz="1000" dirty="0" smtClean="0"/>
          </a:p>
          <a:p>
            <a:r>
              <a:rPr lang="ko-KR" altLang="en-US" sz="1000" dirty="0" smtClean="0"/>
              <a:t>성공여부</a:t>
            </a:r>
            <a:endParaRPr lang="en-US" altLang="ko-KR" sz="1000" dirty="0" smtClean="0"/>
          </a:p>
        </p:txBody>
      </p:sp>
      <p:cxnSp>
        <p:nvCxnSpPr>
          <p:cNvPr id="70" name="AutoShape 9"/>
          <p:cNvCxnSpPr>
            <a:cxnSpLocks noChangeShapeType="1"/>
            <a:stCxn id="64" idx="2"/>
            <a:endCxn id="95" idx="0"/>
          </p:cNvCxnSpPr>
          <p:nvPr/>
        </p:nvCxnSpPr>
        <p:spPr bwMode="auto">
          <a:xfrm rot="16200000" flipH="1">
            <a:off x="2461853" y="2705311"/>
            <a:ext cx="3126432" cy="235339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2" name="AutoShape 9"/>
          <p:cNvCxnSpPr>
            <a:cxnSpLocks noChangeShapeType="1"/>
            <a:stCxn id="67" idx="6"/>
            <a:endCxn id="69" idx="1"/>
          </p:cNvCxnSpPr>
          <p:nvPr/>
        </p:nvCxnSpPr>
        <p:spPr bwMode="auto">
          <a:xfrm flipV="1">
            <a:off x="4626091" y="1895872"/>
            <a:ext cx="243069" cy="271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6246101" y="148478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인증서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검증</a:t>
            </a:r>
            <a:endParaRPr lang="ko-KR" altLang="en-US" sz="1000" b="1" dirty="0" smtClean="0">
              <a:latin typeface="Arial" charset="0"/>
            </a:endParaRPr>
          </a:p>
        </p:txBody>
      </p:sp>
      <p:cxnSp>
        <p:nvCxnSpPr>
          <p:cNvPr id="74" name="AutoShape 9"/>
          <p:cNvCxnSpPr>
            <a:cxnSpLocks noChangeShapeType="1"/>
            <a:stCxn id="69" idx="2"/>
            <a:endCxn id="95" idx="0"/>
          </p:cNvCxnSpPr>
          <p:nvPr/>
        </p:nvCxnSpPr>
        <p:spPr bwMode="auto">
          <a:xfrm rot="5400000">
            <a:off x="3737037" y="3741601"/>
            <a:ext cx="3168352" cy="238894"/>
          </a:xfrm>
          <a:prstGeom prst="bentConnector3">
            <a:avLst>
              <a:gd name="adj1" fmla="val 58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5" name="AutoShape 9"/>
          <p:cNvCxnSpPr>
            <a:cxnSpLocks noChangeShapeType="1"/>
            <a:stCxn id="69" idx="3"/>
            <a:endCxn id="73" idx="2"/>
          </p:cNvCxnSpPr>
          <p:nvPr/>
        </p:nvCxnSpPr>
        <p:spPr bwMode="auto">
          <a:xfrm>
            <a:off x="6012160" y="1895872"/>
            <a:ext cx="233941" cy="1474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6" name="AutoShape 59"/>
          <p:cNvSpPr>
            <a:spLocks noChangeArrowheads="1"/>
          </p:cNvSpPr>
          <p:nvPr/>
        </p:nvSpPr>
        <p:spPr bwMode="auto">
          <a:xfrm>
            <a:off x="7461448" y="2090936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검증</a:t>
            </a:r>
            <a:endParaRPr lang="en-US" altLang="ko-KR" sz="1000" dirty="0" smtClean="0"/>
          </a:p>
          <a:p>
            <a:r>
              <a:rPr lang="ko-KR" altLang="en-US" sz="1000" dirty="0" smtClean="0"/>
              <a:t>성공여부</a:t>
            </a:r>
            <a:endParaRPr lang="en-US" altLang="ko-KR" sz="1000" dirty="0" smtClean="0"/>
          </a:p>
        </p:txBody>
      </p:sp>
      <p:cxnSp>
        <p:nvCxnSpPr>
          <p:cNvPr id="77" name="AutoShape 9"/>
          <p:cNvCxnSpPr>
            <a:cxnSpLocks noChangeShapeType="1"/>
            <a:stCxn id="73" idx="6"/>
            <a:endCxn id="76" idx="0"/>
          </p:cNvCxnSpPr>
          <p:nvPr/>
        </p:nvCxnSpPr>
        <p:spPr bwMode="auto">
          <a:xfrm>
            <a:off x="7164288" y="1910621"/>
            <a:ext cx="868660" cy="18031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8" name="AutoShape 9"/>
          <p:cNvCxnSpPr>
            <a:cxnSpLocks noChangeShapeType="1"/>
            <a:stCxn id="76" idx="1"/>
            <a:endCxn id="95" idx="0"/>
          </p:cNvCxnSpPr>
          <p:nvPr/>
        </p:nvCxnSpPr>
        <p:spPr bwMode="auto">
          <a:xfrm rot="10800000" flipV="1">
            <a:off x="5201766" y="2471936"/>
            <a:ext cx="2259682" cy="2973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9" name="AutoShape 18"/>
          <p:cNvSpPr>
            <a:spLocks noChangeArrowheads="1"/>
          </p:cNvSpPr>
          <p:nvPr/>
        </p:nvSpPr>
        <p:spPr bwMode="auto">
          <a:xfrm>
            <a:off x="7596336" y="3146668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공인인증서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저장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82" name="AutoShape 9"/>
          <p:cNvCxnSpPr>
            <a:cxnSpLocks noChangeShapeType="1"/>
            <a:stCxn id="76" idx="2"/>
            <a:endCxn id="79" idx="1"/>
          </p:cNvCxnSpPr>
          <p:nvPr/>
        </p:nvCxnSpPr>
        <p:spPr bwMode="auto">
          <a:xfrm rot="5400000">
            <a:off x="7881056" y="2994776"/>
            <a:ext cx="293732" cy="1005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6" name="AutoShape 9"/>
          <p:cNvCxnSpPr>
            <a:cxnSpLocks noChangeShapeType="1"/>
            <a:stCxn id="79" idx="3"/>
            <a:endCxn id="100" idx="0"/>
          </p:cNvCxnSpPr>
          <p:nvPr/>
        </p:nvCxnSpPr>
        <p:spPr bwMode="auto">
          <a:xfrm rot="16200000" flipH="1">
            <a:off x="7183411" y="4700532"/>
            <a:ext cx="1918788" cy="23981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9" name="AutoShape 9"/>
          <p:cNvCxnSpPr>
            <a:cxnSpLocks noChangeShapeType="1"/>
            <a:stCxn id="39" idx="6"/>
            <a:endCxn id="100" idx="0"/>
          </p:cNvCxnSpPr>
          <p:nvPr/>
        </p:nvCxnSpPr>
        <p:spPr bwMode="auto">
          <a:xfrm>
            <a:off x="7453535" y="4963103"/>
            <a:ext cx="809180" cy="81673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5" name="AutoShape 12"/>
          <p:cNvSpPr>
            <a:spLocks noChangeArrowheads="1"/>
          </p:cNvSpPr>
          <p:nvPr/>
        </p:nvSpPr>
        <p:spPr bwMode="auto">
          <a:xfrm>
            <a:off x="4572000" y="5445224"/>
            <a:ext cx="1259531" cy="644315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인덱스 페이지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인증서 등록 실패</a:t>
            </a:r>
            <a:endParaRPr lang="en-US" altLang="ko-KR" sz="1200" b="1" dirty="0" smtClean="0">
              <a:latin typeface="Arial" charset="0"/>
            </a:endParaRPr>
          </a:p>
        </p:txBody>
      </p:sp>
      <p:sp>
        <p:nvSpPr>
          <p:cNvPr id="100" name="Oval 8"/>
          <p:cNvSpPr>
            <a:spLocks noChangeArrowheads="1"/>
          </p:cNvSpPr>
          <p:nvPr/>
        </p:nvSpPr>
        <p:spPr bwMode="auto">
          <a:xfrm>
            <a:off x="7803621" y="5779836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회원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로그인</a:t>
            </a:r>
            <a:r>
              <a:rPr lang="en-US" altLang="ko-KR" sz="1000" b="1" dirty="0" smtClean="0">
                <a:latin typeface="Arial" charset="0"/>
              </a:rPr>
              <a:t>(9)</a:t>
            </a:r>
          </a:p>
          <a:p>
            <a:r>
              <a:rPr lang="ko-KR" altLang="en-US" sz="1000" b="1" dirty="0" smtClean="0">
                <a:latin typeface="Arial" charset="0"/>
              </a:rPr>
              <a:t>호출</a:t>
            </a:r>
            <a:endParaRPr lang="en-US" altLang="ko-KR" sz="1000" b="1" dirty="0" smtClean="0">
              <a:latin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305898" y="1672939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843808" y="2277452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908992" y="1701388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028384" y="2853516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425079" y="2265855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279942" y="2440289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2930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회원로그인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6098" y="5359515"/>
            <a:ext cx="7511012" cy="1378959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3476" y="1222244"/>
            <a:ext cx="7511012" cy="3982238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96752"/>
            <a:ext cx="1041095" cy="3982238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85720" y="5360686"/>
            <a:ext cx="1042541" cy="138068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Arial" charset="0"/>
              </a:rPr>
              <a:t>VIEW</a:t>
            </a:r>
            <a:endParaRPr lang="en-US" altLang="ko-KR" sz="1800" b="1" dirty="0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571604" y="5779837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계약서명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요청</a:t>
            </a:r>
          </a:p>
        </p:txBody>
      </p:sp>
      <p:cxnSp>
        <p:nvCxnSpPr>
          <p:cNvPr id="9" name="AutoShape 9"/>
          <p:cNvCxnSpPr>
            <a:cxnSpLocks noChangeShapeType="1"/>
            <a:stCxn id="8" idx="6"/>
            <a:endCxn id="58" idx="1"/>
          </p:cNvCxnSpPr>
          <p:nvPr/>
        </p:nvCxnSpPr>
        <p:spPr bwMode="auto">
          <a:xfrm flipV="1">
            <a:off x="2489791" y="6150184"/>
            <a:ext cx="282009" cy="554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8" name="AutoShape 59"/>
          <p:cNvSpPr>
            <a:spLocks noChangeArrowheads="1"/>
          </p:cNvSpPr>
          <p:nvPr/>
        </p:nvSpPr>
        <p:spPr bwMode="auto">
          <a:xfrm>
            <a:off x="2771800" y="5769184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/>
              <a:t>사용자</a:t>
            </a:r>
            <a:endParaRPr lang="en-US" altLang="ko-KR" sz="1000" dirty="0"/>
          </a:p>
          <a:p>
            <a:r>
              <a:rPr lang="ko-KR" altLang="en-US" sz="1000" dirty="0"/>
              <a:t>조직 유형</a:t>
            </a:r>
            <a:endParaRPr lang="ko-KR" altLang="en-US" sz="1000" dirty="0"/>
          </a:p>
        </p:txBody>
      </p:sp>
      <p:cxnSp>
        <p:nvCxnSpPr>
          <p:cNvPr id="60" name="AutoShape 9"/>
          <p:cNvCxnSpPr>
            <a:cxnSpLocks noChangeShapeType="1"/>
            <a:stCxn id="58" idx="0"/>
            <a:endCxn id="27" idx="3"/>
          </p:cNvCxnSpPr>
          <p:nvPr/>
        </p:nvCxnSpPr>
        <p:spPr bwMode="auto">
          <a:xfrm rot="16200000" flipV="1">
            <a:off x="2100738" y="4526622"/>
            <a:ext cx="1260064" cy="122506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2855421" y="560025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고객사</a:t>
            </a:r>
            <a:endParaRPr lang="ko-KR" alt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23966" y="59498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공급사</a:t>
            </a:r>
            <a:endParaRPr lang="ko-KR" altLang="en-US" sz="800" b="1" dirty="0"/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1691680" y="3794740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고객사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계약서명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31" name="AutoShape 9"/>
          <p:cNvCxnSpPr>
            <a:cxnSpLocks noChangeShapeType="1"/>
            <a:stCxn id="27" idx="1"/>
            <a:endCxn id="46" idx="3"/>
          </p:cNvCxnSpPr>
          <p:nvPr/>
        </p:nvCxnSpPr>
        <p:spPr bwMode="auto">
          <a:xfrm rot="5400000" flipH="1" flipV="1">
            <a:off x="1935370" y="3611870"/>
            <a:ext cx="365740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6" name="AutoShape 18"/>
          <p:cNvSpPr>
            <a:spLocks noChangeArrowheads="1"/>
          </p:cNvSpPr>
          <p:nvPr/>
        </p:nvSpPr>
        <p:spPr bwMode="auto">
          <a:xfrm>
            <a:off x="1691680" y="2714620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고객사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계약정보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3934904" y="3794740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고객사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계약서명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49" name="AutoShape 9"/>
          <p:cNvCxnSpPr>
            <a:cxnSpLocks noChangeShapeType="1"/>
            <a:stCxn id="48" idx="1"/>
            <a:endCxn id="50" idx="3"/>
          </p:cNvCxnSpPr>
          <p:nvPr/>
        </p:nvCxnSpPr>
        <p:spPr bwMode="auto">
          <a:xfrm rot="5400000" flipH="1" flipV="1">
            <a:off x="4178594" y="3611870"/>
            <a:ext cx="365740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3934904" y="2714620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고객사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계약정보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51" name="AutoShape 9"/>
          <p:cNvCxnSpPr>
            <a:cxnSpLocks noChangeShapeType="1"/>
            <a:stCxn id="58" idx="3"/>
            <a:endCxn id="48" idx="3"/>
          </p:cNvCxnSpPr>
          <p:nvPr/>
        </p:nvCxnSpPr>
        <p:spPr bwMode="auto">
          <a:xfrm flipV="1">
            <a:off x="3914800" y="4509120"/>
            <a:ext cx="446664" cy="164106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6" name="AutoShape 12"/>
          <p:cNvSpPr>
            <a:spLocks noChangeArrowheads="1"/>
          </p:cNvSpPr>
          <p:nvPr/>
        </p:nvSpPr>
        <p:spPr bwMode="auto">
          <a:xfrm>
            <a:off x="5112669" y="5809021"/>
            <a:ext cx="1259531" cy="644315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인덱스 페이지</a:t>
            </a:r>
            <a:endParaRPr lang="en-US" altLang="ko-KR" sz="1200" b="1" dirty="0" smtClean="0">
              <a:latin typeface="Arial" charset="0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7110197" y="5733256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회원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로그인</a:t>
            </a:r>
            <a:r>
              <a:rPr lang="en-US" altLang="ko-KR" sz="1000" b="1" dirty="0" smtClean="0">
                <a:latin typeface="Arial" charset="0"/>
              </a:rPr>
              <a:t>(10)</a:t>
            </a:r>
          </a:p>
          <a:p>
            <a:r>
              <a:rPr lang="ko-KR" altLang="en-US" sz="1000" b="1" dirty="0" smtClean="0">
                <a:latin typeface="Arial" charset="0"/>
              </a:rPr>
              <a:t>요청</a:t>
            </a:r>
          </a:p>
        </p:txBody>
      </p:sp>
      <p:cxnSp>
        <p:nvCxnSpPr>
          <p:cNvPr id="59" name="AutoShape 9"/>
          <p:cNvCxnSpPr>
            <a:cxnSpLocks noChangeShapeType="1"/>
            <a:stCxn id="46" idx="1"/>
            <a:endCxn id="56" idx="0"/>
          </p:cNvCxnSpPr>
          <p:nvPr/>
        </p:nvCxnSpPr>
        <p:spPr bwMode="auto">
          <a:xfrm rot="16200000" flipH="1">
            <a:off x="2383136" y="2449723"/>
            <a:ext cx="3094401" cy="3624195"/>
          </a:xfrm>
          <a:prstGeom prst="bentConnector3">
            <a:avLst>
              <a:gd name="adj1" fmla="val -738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1" name="AutoShape 9"/>
          <p:cNvCxnSpPr>
            <a:cxnSpLocks noChangeShapeType="1"/>
            <a:stCxn id="50" idx="1"/>
            <a:endCxn id="56" idx="0"/>
          </p:cNvCxnSpPr>
          <p:nvPr/>
        </p:nvCxnSpPr>
        <p:spPr bwMode="auto">
          <a:xfrm rot="16200000" flipH="1">
            <a:off x="3504748" y="3571335"/>
            <a:ext cx="3094401" cy="1380971"/>
          </a:xfrm>
          <a:prstGeom prst="bentConnector3">
            <a:avLst>
              <a:gd name="adj1" fmla="val -738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AutoShape 9"/>
          <p:cNvCxnSpPr>
            <a:cxnSpLocks noChangeShapeType="1"/>
            <a:stCxn id="56" idx="3"/>
            <a:endCxn id="57" idx="2"/>
          </p:cNvCxnSpPr>
          <p:nvPr/>
        </p:nvCxnSpPr>
        <p:spPr bwMode="auto">
          <a:xfrm>
            <a:off x="6372200" y="6131179"/>
            <a:ext cx="737997" cy="2791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32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회원로그인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6098" y="5359515"/>
            <a:ext cx="7511012" cy="1378959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3476" y="1196752"/>
            <a:ext cx="7511012" cy="408242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96752"/>
            <a:ext cx="1041095" cy="408242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85720" y="5360686"/>
            <a:ext cx="1042541" cy="138068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Arial" charset="0"/>
              </a:rPr>
              <a:t>VIEW</a:t>
            </a:r>
            <a:endParaRPr lang="en-US" altLang="ko-KR" sz="1800" b="1" dirty="0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571604" y="5779837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로그인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요청</a:t>
            </a:r>
          </a:p>
        </p:txBody>
      </p:sp>
      <p:cxnSp>
        <p:nvCxnSpPr>
          <p:cNvPr id="60" name="AutoShape 9"/>
          <p:cNvCxnSpPr>
            <a:cxnSpLocks noChangeShapeType="1"/>
            <a:stCxn id="8" idx="0"/>
            <a:endCxn id="27" idx="3"/>
          </p:cNvCxnSpPr>
          <p:nvPr/>
        </p:nvCxnSpPr>
        <p:spPr bwMode="auto">
          <a:xfrm rot="5400000" flipH="1" flipV="1">
            <a:off x="1439111" y="5100708"/>
            <a:ext cx="1270717" cy="8754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1691680" y="3794740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31" name="AutoShape 9"/>
          <p:cNvCxnSpPr>
            <a:cxnSpLocks noChangeShapeType="1"/>
            <a:stCxn id="27" idx="1"/>
            <a:endCxn id="26" idx="2"/>
          </p:cNvCxnSpPr>
          <p:nvPr/>
        </p:nvCxnSpPr>
        <p:spPr bwMode="auto">
          <a:xfrm rot="5400000" flipH="1" flipV="1">
            <a:off x="1895319" y="3565469"/>
            <a:ext cx="452193" cy="6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6" name="AutoShape 59"/>
          <p:cNvSpPr>
            <a:spLocks noChangeArrowheads="1"/>
          </p:cNvSpPr>
          <p:nvPr/>
        </p:nvSpPr>
        <p:spPr bwMode="auto">
          <a:xfrm>
            <a:off x="1553090" y="2580547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/>
              <a:t>사용자</a:t>
            </a:r>
            <a:endParaRPr lang="en-US" altLang="ko-KR" sz="1000" dirty="0"/>
          </a:p>
          <a:p>
            <a:r>
              <a:rPr lang="ko-KR" altLang="en-US" sz="1000" dirty="0" smtClean="0"/>
              <a:t>존재여부</a:t>
            </a:r>
            <a:endParaRPr lang="ko-KR" altLang="en-US" sz="1000" dirty="0"/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2784907" y="5563123"/>
            <a:ext cx="1259531" cy="746197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인덱스 페이지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사용자조직확인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요청</a:t>
            </a:r>
            <a:endParaRPr lang="en-US" altLang="ko-KR" sz="1200" b="1" dirty="0" smtClean="0">
              <a:latin typeface="Arial" charset="0"/>
            </a:endParaRPr>
          </a:p>
        </p:txBody>
      </p:sp>
      <p:cxnSp>
        <p:nvCxnSpPr>
          <p:cNvPr id="29" name="AutoShape 9"/>
          <p:cNvCxnSpPr>
            <a:cxnSpLocks noChangeShapeType="1"/>
            <a:stCxn id="26" idx="3"/>
            <a:endCxn id="28" idx="0"/>
          </p:cNvCxnSpPr>
          <p:nvPr/>
        </p:nvCxnSpPr>
        <p:spPr bwMode="auto">
          <a:xfrm>
            <a:off x="2696090" y="2961547"/>
            <a:ext cx="718583" cy="260157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1698030" y="1572671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권한정보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33" name="AutoShape 9"/>
          <p:cNvCxnSpPr>
            <a:cxnSpLocks noChangeShapeType="1"/>
            <a:stCxn id="26" idx="0"/>
            <a:endCxn id="32" idx="3"/>
          </p:cNvCxnSpPr>
          <p:nvPr/>
        </p:nvCxnSpPr>
        <p:spPr bwMode="auto">
          <a:xfrm rot="5400000" flipH="1" flipV="1">
            <a:off x="1977842" y="2433799"/>
            <a:ext cx="29349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2998800" y="155679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소속조직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37" name="AutoShape 9"/>
          <p:cNvCxnSpPr>
            <a:cxnSpLocks noChangeShapeType="1"/>
            <a:stCxn id="32" idx="4"/>
            <a:endCxn id="36" idx="2"/>
          </p:cNvCxnSpPr>
          <p:nvPr/>
        </p:nvCxnSpPr>
        <p:spPr bwMode="auto">
          <a:xfrm flipV="1">
            <a:off x="2551150" y="1913982"/>
            <a:ext cx="447650" cy="1587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4222936" y="155679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대메뉴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43" name="AutoShape 9"/>
          <p:cNvCxnSpPr>
            <a:cxnSpLocks noChangeShapeType="1"/>
            <a:stCxn id="36" idx="4"/>
            <a:endCxn id="40" idx="2"/>
          </p:cNvCxnSpPr>
          <p:nvPr/>
        </p:nvCxnSpPr>
        <p:spPr bwMode="auto">
          <a:xfrm>
            <a:off x="3851920" y="1913982"/>
            <a:ext cx="37101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5375064" y="155679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중메뉴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45" name="AutoShape 9"/>
          <p:cNvCxnSpPr>
            <a:cxnSpLocks noChangeShapeType="1"/>
            <a:stCxn id="40" idx="4"/>
            <a:endCxn id="44" idx="2"/>
          </p:cNvCxnSpPr>
          <p:nvPr/>
        </p:nvCxnSpPr>
        <p:spPr bwMode="auto">
          <a:xfrm>
            <a:off x="5076056" y="1913982"/>
            <a:ext cx="299008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6599200" y="155679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소메뉴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53" name="AutoShape 9"/>
          <p:cNvCxnSpPr>
            <a:cxnSpLocks noChangeShapeType="1"/>
            <a:stCxn id="44" idx="4"/>
            <a:endCxn id="52" idx="2"/>
          </p:cNvCxnSpPr>
          <p:nvPr/>
        </p:nvCxnSpPr>
        <p:spPr bwMode="auto">
          <a:xfrm>
            <a:off x="6228184" y="1913982"/>
            <a:ext cx="37101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7895344" y="155679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고정메뉴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55" name="AutoShape 9"/>
          <p:cNvCxnSpPr>
            <a:cxnSpLocks noChangeShapeType="1"/>
            <a:stCxn id="52" idx="4"/>
            <a:endCxn id="54" idx="2"/>
          </p:cNvCxnSpPr>
          <p:nvPr/>
        </p:nvCxnSpPr>
        <p:spPr bwMode="auto">
          <a:xfrm>
            <a:off x="7452320" y="1913982"/>
            <a:ext cx="443024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2" name="AutoShape 18"/>
          <p:cNvSpPr>
            <a:spLocks noChangeArrowheads="1"/>
          </p:cNvSpPr>
          <p:nvPr/>
        </p:nvSpPr>
        <p:spPr bwMode="auto">
          <a:xfrm>
            <a:off x="7884368" y="257060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로그인 횟수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수정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63" name="AutoShape 9"/>
          <p:cNvCxnSpPr>
            <a:cxnSpLocks noChangeShapeType="1"/>
            <a:stCxn id="54" idx="3"/>
            <a:endCxn id="62" idx="1"/>
          </p:cNvCxnSpPr>
          <p:nvPr/>
        </p:nvCxnSpPr>
        <p:spPr bwMode="auto">
          <a:xfrm rot="5400000">
            <a:off x="8166700" y="2415400"/>
            <a:ext cx="299432" cy="109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4" name="AutoShape 18"/>
          <p:cNvSpPr>
            <a:spLocks noChangeArrowheads="1"/>
          </p:cNvSpPr>
          <p:nvPr/>
        </p:nvSpPr>
        <p:spPr bwMode="auto">
          <a:xfrm>
            <a:off x="6660232" y="256490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채팅정보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등록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65" name="AutoShape 9"/>
          <p:cNvCxnSpPr>
            <a:cxnSpLocks noChangeShapeType="1"/>
            <a:stCxn id="62" idx="2"/>
            <a:endCxn id="64" idx="4"/>
          </p:cNvCxnSpPr>
          <p:nvPr/>
        </p:nvCxnSpPr>
        <p:spPr bwMode="auto">
          <a:xfrm rot="10800000">
            <a:off x="7513352" y="2922094"/>
            <a:ext cx="371016" cy="5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7" name="AutoShape 59"/>
          <p:cNvSpPr>
            <a:spLocks noChangeArrowheads="1"/>
          </p:cNvSpPr>
          <p:nvPr/>
        </p:nvSpPr>
        <p:spPr bwMode="auto">
          <a:xfrm>
            <a:off x="5160151" y="2536314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채팅</a:t>
            </a:r>
            <a:endParaRPr lang="en-US" altLang="ko-KR" sz="1000" dirty="0" smtClean="0"/>
          </a:p>
          <a:p>
            <a:r>
              <a:rPr lang="ko-KR" altLang="en-US" sz="1000" dirty="0" smtClean="0"/>
              <a:t>사용여부</a:t>
            </a:r>
            <a:endParaRPr lang="ko-KR" altLang="en-US" sz="1000" dirty="0"/>
          </a:p>
        </p:txBody>
      </p:sp>
      <p:cxnSp>
        <p:nvCxnSpPr>
          <p:cNvPr id="68" name="AutoShape 9"/>
          <p:cNvCxnSpPr>
            <a:cxnSpLocks noChangeShapeType="1"/>
            <a:stCxn id="64" idx="2"/>
            <a:endCxn id="67" idx="3"/>
          </p:cNvCxnSpPr>
          <p:nvPr/>
        </p:nvCxnSpPr>
        <p:spPr bwMode="auto">
          <a:xfrm rot="10800000">
            <a:off x="6303152" y="2917314"/>
            <a:ext cx="357081" cy="47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9" name="Oval 8"/>
          <p:cNvSpPr>
            <a:spLocks noChangeArrowheads="1"/>
          </p:cNvSpPr>
          <p:nvPr/>
        </p:nvSpPr>
        <p:spPr bwMode="auto">
          <a:xfrm>
            <a:off x="5271393" y="3488911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채팅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세션생성</a:t>
            </a:r>
          </a:p>
        </p:txBody>
      </p:sp>
      <p:sp>
        <p:nvSpPr>
          <p:cNvPr id="70" name="Oval 8"/>
          <p:cNvSpPr>
            <a:spLocks noChangeArrowheads="1"/>
          </p:cNvSpPr>
          <p:nvPr/>
        </p:nvSpPr>
        <p:spPr bwMode="auto">
          <a:xfrm>
            <a:off x="5292080" y="4427501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세션생성</a:t>
            </a:r>
          </a:p>
        </p:txBody>
      </p:sp>
      <p:cxnSp>
        <p:nvCxnSpPr>
          <p:cNvPr id="71" name="AutoShape 9"/>
          <p:cNvCxnSpPr>
            <a:cxnSpLocks noChangeShapeType="1"/>
            <a:stCxn id="67" idx="2"/>
            <a:endCxn id="69" idx="0"/>
          </p:cNvCxnSpPr>
          <p:nvPr/>
        </p:nvCxnSpPr>
        <p:spPr bwMode="auto">
          <a:xfrm rot="5400000">
            <a:off x="5635771" y="3393030"/>
            <a:ext cx="190597" cy="116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4" name="AutoShape 9"/>
          <p:cNvCxnSpPr>
            <a:cxnSpLocks noChangeShapeType="1"/>
            <a:stCxn id="67" idx="1"/>
            <a:endCxn id="70" idx="2"/>
          </p:cNvCxnSpPr>
          <p:nvPr/>
        </p:nvCxnSpPr>
        <p:spPr bwMode="auto">
          <a:xfrm rot="10800000" flipH="1" flipV="1">
            <a:off x="5160150" y="2917314"/>
            <a:ext cx="131929" cy="1936024"/>
          </a:xfrm>
          <a:prstGeom prst="bentConnector3">
            <a:avLst>
              <a:gd name="adj1" fmla="val -17327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7" name="AutoShape 59"/>
          <p:cNvSpPr>
            <a:spLocks noChangeArrowheads="1"/>
          </p:cNvSpPr>
          <p:nvPr/>
        </p:nvSpPr>
        <p:spPr bwMode="auto">
          <a:xfrm>
            <a:off x="6530832" y="3898229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r>
              <a:rPr lang="ko-KR" altLang="en-US" sz="1000" dirty="0" smtClean="0"/>
              <a:t>조직 유형</a:t>
            </a:r>
            <a:endParaRPr lang="ko-KR" altLang="en-US" sz="1000" dirty="0"/>
          </a:p>
        </p:txBody>
      </p:sp>
      <p:cxnSp>
        <p:nvCxnSpPr>
          <p:cNvPr id="78" name="AutoShape 9"/>
          <p:cNvCxnSpPr>
            <a:cxnSpLocks noChangeShapeType="1"/>
            <a:stCxn id="69" idx="6"/>
            <a:endCxn id="77" idx="1"/>
          </p:cNvCxnSpPr>
          <p:nvPr/>
        </p:nvCxnSpPr>
        <p:spPr bwMode="auto">
          <a:xfrm>
            <a:off x="6189580" y="3914748"/>
            <a:ext cx="341252" cy="3644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1" name="AutoShape 9"/>
          <p:cNvCxnSpPr>
            <a:cxnSpLocks noChangeShapeType="1"/>
            <a:stCxn id="70" idx="6"/>
            <a:endCxn id="77" idx="1"/>
          </p:cNvCxnSpPr>
          <p:nvPr/>
        </p:nvCxnSpPr>
        <p:spPr bwMode="auto">
          <a:xfrm flipV="1">
            <a:off x="6210267" y="4279229"/>
            <a:ext cx="320565" cy="57410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5" name="AutoShape 12"/>
          <p:cNvSpPr>
            <a:spLocks noChangeArrowheads="1"/>
          </p:cNvSpPr>
          <p:nvPr/>
        </p:nvSpPr>
        <p:spPr bwMode="auto">
          <a:xfrm>
            <a:off x="7516828" y="5662008"/>
            <a:ext cx="1259531" cy="746197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사용자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메인 페이지</a:t>
            </a:r>
            <a:endParaRPr lang="en-US" altLang="ko-KR" sz="1200" b="1" dirty="0" smtClean="0">
              <a:latin typeface="Arial" charset="0"/>
            </a:endParaRPr>
          </a:p>
        </p:txBody>
      </p:sp>
      <p:sp>
        <p:nvSpPr>
          <p:cNvPr id="86" name="AutoShape 12"/>
          <p:cNvSpPr>
            <a:spLocks noChangeArrowheads="1"/>
          </p:cNvSpPr>
          <p:nvPr/>
        </p:nvSpPr>
        <p:spPr bwMode="auto">
          <a:xfrm>
            <a:off x="5969434" y="5712683"/>
            <a:ext cx="1259531" cy="746197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err="1" smtClean="0">
                <a:latin typeface="Arial" charset="0"/>
              </a:rPr>
              <a:t>운영사</a:t>
            </a:r>
            <a:endParaRPr lang="en-US" altLang="ko-KR" sz="1200" b="1" dirty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메인 페이지</a:t>
            </a:r>
            <a:endParaRPr lang="en-US" altLang="ko-KR" sz="1200" b="1" dirty="0" smtClean="0">
              <a:latin typeface="Arial" charset="0"/>
            </a:endParaRPr>
          </a:p>
        </p:txBody>
      </p:sp>
      <p:cxnSp>
        <p:nvCxnSpPr>
          <p:cNvPr id="87" name="AutoShape 9"/>
          <p:cNvCxnSpPr>
            <a:cxnSpLocks noChangeShapeType="1"/>
            <a:stCxn id="77" idx="2"/>
            <a:endCxn id="86" idx="0"/>
          </p:cNvCxnSpPr>
          <p:nvPr/>
        </p:nvCxnSpPr>
        <p:spPr bwMode="auto">
          <a:xfrm rot="5400000">
            <a:off x="6324539" y="4934890"/>
            <a:ext cx="1052454" cy="50313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0" name="AutoShape 9"/>
          <p:cNvCxnSpPr>
            <a:cxnSpLocks noChangeShapeType="1"/>
            <a:stCxn id="77" idx="3"/>
            <a:endCxn id="85" idx="0"/>
          </p:cNvCxnSpPr>
          <p:nvPr/>
        </p:nvCxnSpPr>
        <p:spPr bwMode="auto">
          <a:xfrm>
            <a:off x="7673832" y="4279229"/>
            <a:ext cx="472762" cy="138277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7103893" y="465313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운영사</a:t>
            </a:r>
            <a:endParaRPr lang="ko-KR" altLang="en-US" sz="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7607949" y="407707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사용자</a:t>
            </a:r>
            <a:endParaRPr lang="ko-KR" altLang="en-US" sz="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907105" y="2451794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627784" y="2780928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692968" y="3285564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004048" y="2709500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259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메뉴구성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" y="1928802"/>
            <a:ext cx="8110566" cy="40134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800" b="1" dirty="0" smtClean="0">
                <a:latin typeface="Arial" charset="0"/>
              </a:rPr>
              <a:t>1. </a:t>
            </a:r>
            <a:r>
              <a:rPr lang="ko-KR" altLang="en-US" sz="1800" b="1" dirty="0" smtClean="0">
                <a:latin typeface="Arial" charset="0"/>
              </a:rPr>
              <a:t>메뉴구성 </a:t>
            </a:r>
            <a:r>
              <a:rPr lang="en-US" altLang="ko-KR" sz="1800" b="1" dirty="0" smtClean="0">
                <a:latin typeface="Arial" charset="0"/>
              </a:rPr>
              <a:t>: </a:t>
            </a:r>
            <a:r>
              <a:rPr lang="ko-KR" altLang="en-US" sz="1800" b="1" dirty="0" smtClean="0">
                <a:latin typeface="Arial" charset="0"/>
              </a:rPr>
              <a:t>회원 로그인</a:t>
            </a:r>
            <a:endParaRPr lang="en-US" altLang="ko-KR" sz="1800" dirty="0">
              <a:latin typeface="Arial" charset="0"/>
            </a:endParaRPr>
          </a:p>
        </p:txBody>
      </p:sp>
      <p:graphicFrame>
        <p:nvGraphicFramePr>
          <p:cNvPr id="6" name="Group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8983"/>
              </p:ext>
            </p:extLst>
          </p:nvPr>
        </p:nvGraphicFramePr>
        <p:xfrm>
          <a:off x="533400" y="3500438"/>
          <a:ext cx="8110566" cy="1714512"/>
        </p:xfrm>
        <a:graphic>
          <a:graphicData uri="http://schemas.openxmlformats.org/drawingml/2006/table">
            <a:tbl>
              <a:tblPr/>
              <a:tblGrid>
                <a:gridCol w="2109774"/>
                <a:gridCol w="6000792"/>
              </a:tblGrid>
              <a:tr h="407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메뉴명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메뉴설명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6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인덱스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 &gt;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회원 로그인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dirty="0" smtClean="0"/>
                        <a:t>회원로그인</a:t>
                      </a:r>
                      <a:r>
                        <a:rPr lang="en-US" altLang="ko-KR" sz="1200" dirty="0" smtClean="0"/>
                        <a:t>(1)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회원로그인</a:t>
                      </a:r>
                      <a:r>
                        <a:rPr lang="en-US" altLang="ko-KR" sz="1200" dirty="0" smtClean="0"/>
                        <a:t>(2)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503450" y="4540519"/>
            <a:ext cx="7511012" cy="734184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회원로그인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00166" y="5359515"/>
            <a:ext cx="7511012" cy="1378959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2250" y="1196752"/>
            <a:ext cx="7511012" cy="3253825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96752"/>
            <a:ext cx="1041095" cy="3253825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85720" y="5360686"/>
            <a:ext cx="1042541" cy="138068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Arial" charset="0"/>
              </a:rPr>
              <a:t>VIEW</a:t>
            </a:r>
            <a:endParaRPr lang="en-US" altLang="ko-KR" sz="1800" b="1" dirty="0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571604" y="5779837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로그인 버튼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dirty="0" smtClean="0"/>
              <a:t>클릭</a:t>
            </a:r>
            <a:endParaRPr lang="ko-KR" altLang="en-US" sz="1000" dirty="0"/>
          </a:p>
        </p:txBody>
      </p:sp>
      <p:cxnSp>
        <p:nvCxnSpPr>
          <p:cNvPr id="9" name="AutoShape 9"/>
          <p:cNvCxnSpPr>
            <a:cxnSpLocks noChangeShapeType="1"/>
            <a:stCxn id="8" idx="6"/>
            <a:endCxn id="30" idx="2"/>
          </p:cNvCxnSpPr>
          <p:nvPr/>
        </p:nvCxnSpPr>
        <p:spPr bwMode="auto">
          <a:xfrm flipV="1">
            <a:off x="2489791" y="6150766"/>
            <a:ext cx="354017" cy="5490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" name="AutoShape 17"/>
          <p:cNvCxnSpPr>
            <a:cxnSpLocks noChangeShapeType="1"/>
            <a:stCxn id="12" idx="1"/>
            <a:endCxn id="36" idx="2"/>
          </p:cNvCxnSpPr>
          <p:nvPr/>
        </p:nvCxnSpPr>
        <p:spPr bwMode="auto">
          <a:xfrm rot="5400000" flipH="1" flipV="1">
            <a:off x="1859610" y="3385471"/>
            <a:ext cx="363151" cy="1194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1608655" y="3573016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기본조직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카운트 조회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2843808" y="5724929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아이디</a:t>
            </a:r>
            <a:endParaRPr lang="en-US" altLang="ko-KR" sz="1000" dirty="0" smtClean="0"/>
          </a:p>
          <a:p>
            <a:r>
              <a:rPr lang="ko-KR" altLang="en-US" sz="1000" dirty="0" smtClean="0"/>
              <a:t>패스워드</a:t>
            </a:r>
            <a:endParaRPr lang="en-US" altLang="ko-KR" sz="1000" dirty="0" smtClean="0"/>
          </a:p>
          <a:p>
            <a:r>
              <a:rPr lang="ko-KR" altLang="en-US" sz="1000" dirty="0" smtClean="0"/>
              <a:t>유효성 검사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5482699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cxnSp>
        <p:nvCxnSpPr>
          <p:cNvPr id="33" name="AutoShape 17"/>
          <p:cNvCxnSpPr>
            <a:cxnSpLocks noChangeShapeType="1"/>
            <a:stCxn id="30" idx="0"/>
            <a:endCxn id="12" idx="3"/>
          </p:cNvCxnSpPr>
          <p:nvPr/>
        </p:nvCxnSpPr>
        <p:spPr bwMode="auto">
          <a:xfrm rot="16200000" flipV="1">
            <a:off x="1950293" y="4372319"/>
            <a:ext cx="1437533" cy="12676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6" name="AutoShape 59"/>
          <p:cNvSpPr>
            <a:spLocks noChangeArrowheads="1"/>
          </p:cNvSpPr>
          <p:nvPr/>
        </p:nvSpPr>
        <p:spPr bwMode="auto">
          <a:xfrm>
            <a:off x="1475656" y="2447865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기본조직</a:t>
            </a:r>
            <a:endParaRPr lang="en-US" altLang="ko-KR" sz="1000" dirty="0" smtClean="0"/>
          </a:p>
          <a:p>
            <a:r>
              <a:rPr lang="en-US" altLang="ko-KR" sz="1000" dirty="0" smtClean="0"/>
              <a:t>&gt; 1</a:t>
            </a:r>
            <a:endParaRPr lang="ko-KR" altLang="en-US" sz="1000" dirty="0"/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1536606" y="148478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기본조직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초기화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42" name="AutoShape 17"/>
          <p:cNvCxnSpPr>
            <a:cxnSpLocks noChangeShapeType="1"/>
            <a:stCxn id="36" idx="0"/>
            <a:endCxn id="41" idx="3"/>
          </p:cNvCxnSpPr>
          <p:nvPr/>
        </p:nvCxnSpPr>
        <p:spPr bwMode="auto">
          <a:xfrm rot="16200000" flipV="1">
            <a:off x="1880811" y="2281520"/>
            <a:ext cx="248701" cy="839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6" name="AutoShape 18"/>
          <p:cNvSpPr>
            <a:spLocks noChangeArrowheads="1"/>
          </p:cNvSpPr>
          <p:nvPr/>
        </p:nvSpPr>
        <p:spPr bwMode="auto">
          <a:xfrm>
            <a:off x="2510872" y="148478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기본조직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설정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48" name="AutoShape 17"/>
          <p:cNvCxnSpPr>
            <a:cxnSpLocks noChangeShapeType="1"/>
            <a:stCxn id="41" idx="1"/>
            <a:endCxn id="46" idx="3"/>
          </p:cNvCxnSpPr>
          <p:nvPr/>
        </p:nvCxnSpPr>
        <p:spPr bwMode="auto">
          <a:xfrm rot="16200000" flipH="1">
            <a:off x="2093109" y="1354841"/>
            <a:ext cx="714380" cy="974266"/>
          </a:xfrm>
          <a:prstGeom prst="bentConnector5">
            <a:avLst>
              <a:gd name="adj1" fmla="val -32000"/>
              <a:gd name="adj2" fmla="val 50000"/>
              <a:gd name="adj3" fmla="val 132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3635896" y="149048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조직 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52" name="AutoShape 17"/>
          <p:cNvCxnSpPr>
            <a:cxnSpLocks noChangeShapeType="1"/>
            <a:stCxn id="36" idx="3"/>
            <a:endCxn id="50" idx="3"/>
          </p:cNvCxnSpPr>
          <p:nvPr/>
        </p:nvCxnSpPr>
        <p:spPr bwMode="auto">
          <a:xfrm flipV="1">
            <a:off x="2618656" y="2204864"/>
            <a:ext cx="1443800" cy="62400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3" name="AutoShape 17"/>
          <p:cNvCxnSpPr>
            <a:cxnSpLocks noChangeShapeType="1"/>
            <a:stCxn id="46" idx="1"/>
            <a:endCxn id="50" idx="2"/>
          </p:cNvCxnSpPr>
          <p:nvPr/>
        </p:nvCxnSpPr>
        <p:spPr bwMode="auto">
          <a:xfrm rot="16200000" flipH="1">
            <a:off x="3105219" y="1316997"/>
            <a:ext cx="362890" cy="698464"/>
          </a:xfrm>
          <a:prstGeom prst="bentConnector4">
            <a:avLst>
              <a:gd name="adj1" fmla="val -62994"/>
              <a:gd name="adj2" fmla="val 8053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793424" y="2276872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524616" y="2594844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sp>
        <p:nvSpPr>
          <p:cNvPr id="61" name="AutoShape 59"/>
          <p:cNvSpPr>
            <a:spLocks noChangeArrowheads="1"/>
          </p:cNvSpPr>
          <p:nvPr/>
        </p:nvSpPr>
        <p:spPr bwMode="auto">
          <a:xfrm>
            <a:off x="4782938" y="1268760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조직정보</a:t>
            </a:r>
            <a:endParaRPr lang="en-US" altLang="ko-KR" sz="1000" dirty="0" smtClean="0"/>
          </a:p>
          <a:p>
            <a:r>
              <a:rPr lang="ko-KR" altLang="en-US" sz="1000" dirty="0" smtClean="0"/>
              <a:t>존재여부</a:t>
            </a:r>
            <a:endParaRPr lang="ko-KR" altLang="en-US" sz="1000" dirty="0"/>
          </a:p>
        </p:txBody>
      </p:sp>
      <p:cxnSp>
        <p:nvCxnSpPr>
          <p:cNvPr id="63" name="AutoShape 17"/>
          <p:cNvCxnSpPr>
            <a:cxnSpLocks noChangeShapeType="1"/>
            <a:stCxn id="50" idx="4"/>
            <a:endCxn id="61" idx="1"/>
          </p:cNvCxnSpPr>
          <p:nvPr/>
        </p:nvCxnSpPr>
        <p:spPr bwMode="auto">
          <a:xfrm flipV="1">
            <a:off x="4489016" y="1649760"/>
            <a:ext cx="293922" cy="19791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4" name="AutoShape 18"/>
          <p:cNvSpPr>
            <a:spLocks noChangeArrowheads="1"/>
          </p:cNvSpPr>
          <p:nvPr/>
        </p:nvSpPr>
        <p:spPr bwMode="auto">
          <a:xfrm>
            <a:off x="6239160" y="1268760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정보 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65" name="AutoShape 17"/>
          <p:cNvCxnSpPr>
            <a:cxnSpLocks noChangeShapeType="1"/>
            <a:stCxn id="61" idx="3"/>
            <a:endCxn id="64" idx="2"/>
          </p:cNvCxnSpPr>
          <p:nvPr/>
        </p:nvCxnSpPr>
        <p:spPr bwMode="auto">
          <a:xfrm flipV="1">
            <a:off x="5925938" y="1625950"/>
            <a:ext cx="313222" cy="238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7" name="AutoShape 59"/>
          <p:cNvSpPr>
            <a:spLocks noChangeArrowheads="1"/>
          </p:cNvSpPr>
          <p:nvPr/>
        </p:nvSpPr>
        <p:spPr bwMode="auto">
          <a:xfrm>
            <a:off x="3594472" y="2852936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조직정보</a:t>
            </a:r>
            <a:endParaRPr lang="en-US" altLang="ko-KR" sz="1000" dirty="0" smtClean="0"/>
          </a:p>
          <a:p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sp>
        <p:nvSpPr>
          <p:cNvPr id="69" name="AutoShape 18"/>
          <p:cNvSpPr>
            <a:spLocks noChangeArrowheads="1"/>
          </p:cNvSpPr>
          <p:nvPr/>
        </p:nvSpPr>
        <p:spPr bwMode="auto">
          <a:xfrm>
            <a:off x="7391288" y="1274460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기본조직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설정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70" name="AutoShape 17"/>
          <p:cNvCxnSpPr>
            <a:cxnSpLocks noChangeShapeType="1"/>
            <a:stCxn id="64" idx="4"/>
            <a:endCxn id="69" idx="2"/>
          </p:cNvCxnSpPr>
          <p:nvPr/>
        </p:nvCxnSpPr>
        <p:spPr bwMode="auto">
          <a:xfrm>
            <a:off x="7092280" y="1625950"/>
            <a:ext cx="299008" cy="5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2" name="AutoShape 17"/>
          <p:cNvCxnSpPr>
            <a:cxnSpLocks noChangeShapeType="1"/>
            <a:stCxn id="69" idx="4"/>
            <a:endCxn id="67" idx="0"/>
          </p:cNvCxnSpPr>
          <p:nvPr/>
        </p:nvCxnSpPr>
        <p:spPr bwMode="auto">
          <a:xfrm flipH="1">
            <a:off x="4165972" y="1631650"/>
            <a:ext cx="4078436" cy="1221286"/>
          </a:xfrm>
          <a:prstGeom prst="bentConnector4">
            <a:avLst>
              <a:gd name="adj1" fmla="val -5605"/>
              <a:gd name="adj2" fmla="val 646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0" name="AutoShape 17"/>
          <p:cNvCxnSpPr>
            <a:cxnSpLocks noChangeShapeType="1"/>
            <a:stCxn id="61" idx="2"/>
            <a:endCxn id="67" idx="0"/>
          </p:cNvCxnSpPr>
          <p:nvPr/>
        </p:nvCxnSpPr>
        <p:spPr bwMode="auto">
          <a:xfrm rot="5400000">
            <a:off x="4349117" y="1847615"/>
            <a:ext cx="822176" cy="118846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5148064" y="1966806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817748" y="1412776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sp>
        <p:nvSpPr>
          <p:cNvPr id="86" name="AutoShape 12"/>
          <p:cNvSpPr>
            <a:spLocks noChangeArrowheads="1"/>
          </p:cNvSpPr>
          <p:nvPr/>
        </p:nvSpPr>
        <p:spPr bwMode="auto">
          <a:xfrm>
            <a:off x="4105232" y="5829536"/>
            <a:ext cx="1114840" cy="801974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인덱스 </a:t>
            </a:r>
            <a:r>
              <a:rPr lang="ko-KR" altLang="en-US" sz="1200" b="1" dirty="0" smtClean="0">
                <a:latin typeface="Arial" charset="0"/>
              </a:rPr>
              <a:t>페이지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err="1" smtClean="0">
                <a:latin typeface="Arial" charset="0"/>
              </a:rPr>
              <a:t>로그인실패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err="1" smtClean="0">
                <a:latin typeface="Arial" charset="0"/>
              </a:rPr>
              <a:t>메세지출력</a:t>
            </a:r>
            <a:endParaRPr lang="ko-KR" altLang="en-US" sz="1200" b="1" dirty="0">
              <a:latin typeface="Arial" charset="0"/>
            </a:endParaRPr>
          </a:p>
        </p:txBody>
      </p:sp>
      <p:cxnSp>
        <p:nvCxnSpPr>
          <p:cNvPr id="87" name="AutoShape 17"/>
          <p:cNvCxnSpPr>
            <a:cxnSpLocks noChangeShapeType="1"/>
            <a:stCxn id="67" idx="1"/>
            <a:endCxn id="86" idx="0"/>
          </p:cNvCxnSpPr>
          <p:nvPr/>
        </p:nvCxnSpPr>
        <p:spPr bwMode="auto">
          <a:xfrm rot="10800000" flipH="1" flipV="1">
            <a:off x="3594472" y="3233936"/>
            <a:ext cx="1068180" cy="2595600"/>
          </a:xfrm>
          <a:prstGeom prst="bentConnector4">
            <a:avLst>
              <a:gd name="adj1" fmla="val -21401"/>
              <a:gd name="adj2" fmla="val 5733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0" name="AutoShape 17"/>
          <p:cNvCxnSpPr>
            <a:cxnSpLocks noChangeShapeType="1"/>
            <a:stCxn id="67" idx="2"/>
            <a:endCxn id="86" idx="0"/>
          </p:cNvCxnSpPr>
          <p:nvPr/>
        </p:nvCxnSpPr>
        <p:spPr bwMode="auto">
          <a:xfrm rot="16200000" flipH="1">
            <a:off x="3307012" y="4473896"/>
            <a:ext cx="2214600" cy="4966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2828844" y="3038872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로그인정보없음</a:t>
            </a:r>
            <a:endParaRPr lang="ko-KR" altLang="en-US" sz="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31821" y="361551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법인사용중지</a:t>
            </a:r>
            <a:endParaRPr lang="ko-KR" altLang="en-US" sz="800" b="1" dirty="0"/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301494" y="4531155"/>
            <a:ext cx="1041095" cy="74802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Arial" charset="0"/>
              </a:rPr>
              <a:t>S</a:t>
            </a:r>
            <a:r>
              <a:rPr lang="en-US" altLang="ko-KR" b="1" dirty="0" smtClean="0">
                <a:latin typeface="Arial" charset="0"/>
              </a:rPr>
              <a:t>MS</a:t>
            </a:r>
            <a:endParaRPr lang="en-US" altLang="ko-KR" sz="1800" dirty="0">
              <a:latin typeface="Arial" charset="0"/>
            </a:endParaRPr>
          </a:p>
        </p:txBody>
      </p:sp>
      <p:sp>
        <p:nvSpPr>
          <p:cNvPr id="98" name="AutoShape 18"/>
          <p:cNvSpPr>
            <a:spLocks noChangeArrowheads="1"/>
          </p:cNvSpPr>
          <p:nvPr/>
        </p:nvSpPr>
        <p:spPr bwMode="auto">
          <a:xfrm>
            <a:off x="4943016" y="2570604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권역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정보 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99" name="AutoShape 17"/>
          <p:cNvCxnSpPr>
            <a:cxnSpLocks noChangeShapeType="1"/>
            <a:stCxn id="67" idx="3"/>
            <a:endCxn id="98" idx="2"/>
          </p:cNvCxnSpPr>
          <p:nvPr/>
        </p:nvCxnSpPr>
        <p:spPr bwMode="auto">
          <a:xfrm flipV="1">
            <a:off x="4737472" y="2927794"/>
            <a:ext cx="205544" cy="30614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2" name="AutoShape 59"/>
          <p:cNvSpPr>
            <a:spLocks noChangeArrowheads="1"/>
          </p:cNvSpPr>
          <p:nvPr/>
        </p:nvSpPr>
        <p:spPr bwMode="auto">
          <a:xfrm>
            <a:off x="5517232" y="3090414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err="1" smtClean="0"/>
              <a:t>모바일</a:t>
            </a:r>
            <a:endParaRPr lang="en-US" altLang="ko-KR" sz="1000" dirty="0" smtClean="0"/>
          </a:p>
          <a:p>
            <a:r>
              <a:rPr lang="ko-KR" altLang="en-US" sz="1000" dirty="0" smtClean="0"/>
              <a:t>인증여부</a:t>
            </a:r>
            <a:endParaRPr lang="ko-KR" altLang="en-US" sz="1000" dirty="0"/>
          </a:p>
        </p:txBody>
      </p:sp>
      <p:cxnSp>
        <p:nvCxnSpPr>
          <p:cNvPr id="103" name="AutoShape 17"/>
          <p:cNvCxnSpPr>
            <a:cxnSpLocks noChangeShapeType="1"/>
            <a:stCxn id="98" idx="3"/>
            <a:endCxn id="102" idx="1"/>
          </p:cNvCxnSpPr>
          <p:nvPr/>
        </p:nvCxnSpPr>
        <p:spPr bwMode="auto">
          <a:xfrm rot="16200000" flipH="1">
            <a:off x="5350189" y="3304371"/>
            <a:ext cx="186430" cy="14765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6" name="Oval 8"/>
          <p:cNvSpPr>
            <a:spLocks noChangeArrowheads="1"/>
          </p:cNvSpPr>
          <p:nvPr/>
        </p:nvSpPr>
        <p:spPr bwMode="auto">
          <a:xfrm>
            <a:off x="6894173" y="256490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err="1" smtClean="0"/>
              <a:t>모바일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난수</a:t>
            </a:r>
            <a:r>
              <a:rPr lang="ko-KR" altLang="en-US" sz="1000" dirty="0" smtClean="0"/>
              <a:t> 생성</a:t>
            </a:r>
            <a:endParaRPr lang="ko-KR" altLang="en-US" sz="1000" dirty="0"/>
          </a:p>
        </p:txBody>
      </p:sp>
      <p:cxnSp>
        <p:nvCxnSpPr>
          <p:cNvPr id="107" name="AutoShape 17"/>
          <p:cNvCxnSpPr>
            <a:cxnSpLocks noChangeShapeType="1"/>
            <a:stCxn id="102" idx="2"/>
            <a:endCxn id="106" idx="2"/>
          </p:cNvCxnSpPr>
          <p:nvPr/>
        </p:nvCxnSpPr>
        <p:spPr bwMode="auto">
          <a:xfrm rot="5400000" flipH="1" flipV="1">
            <a:off x="6060615" y="3018857"/>
            <a:ext cx="861673" cy="805441"/>
          </a:xfrm>
          <a:prstGeom prst="bentConnector4">
            <a:avLst>
              <a:gd name="adj1" fmla="val -26530"/>
              <a:gd name="adj2" fmla="val 85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0" name="AutoShape 94"/>
          <p:cNvSpPr>
            <a:spLocks noChangeArrowheads="1"/>
          </p:cNvSpPr>
          <p:nvPr/>
        </p:nvSpPr>
        <p:spPr bwMode="auto">
          <a:xfrm>
            <a:off x="7380312" y="4630903"/>
            <a:ext cx="649287" cy="576263"/>
          </a:xfrm>
          <a:prstGeom prst="flowChartSummingJunction">
            <a:avLst/>
          </a:prstGeom>
          <a:solidFill>
            <a:srgbClr val="3366FF">
              <a:alpha val="2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111" name="TextBox 110"/>
          <p:cNvSpPr txBox="1"/>
          <p:nvPr/>
        </p:nvSpPr>
        <p:spPr>
          <a:xfrm>
            <a:off x="7811711" y="5113704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SMS</a:t>
            </a:r>
            <a:r>
              <a:rPr lang="ko-KR" altLang="en-US" sz="800" b="1" dirty="0" smtClean="0"/>
              <a:t>발송</a:t>
            </a:r>
            <a:endParaRPr lang="ko-KR" altLang="en-US" sz="800" b="1" dirty="0"/>
          </a:p>
        </p:txBody>
      </p:sp>
      <p:cxnSp>
        <p:nvCxnSpPr>
          <p:cNvPr id="113" name="AutoShape 17"/>
          <p:cNvCxnSpPr>
            <a:cxnSpLocks noChangeShapeType="1"/>
            <a:stCxn id="106" idx="4"/>
            <a:endCxn id="60" idx="0"/>
          </p:cNvCxnSpPr>
          <p:nvPr/>
        </p:nvCxnSpPr>
        <p:spPr bwMode="auto">
          <a:xfrm rot="16200000" flipH="1">
            <a:off x="7343252" y="3426591"/>
            <a:ext cx="186527" cy="16649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7" name="Oval 8"/>
          <p:cNvSpPr>
            <a:spLocks noChangeArrowheads="1"/>
          </p:cNvSpPr>
          <p:nvPr/>
        </p:nvSpPr>
        <p:spPr bwMode="auto">
          <a:xfrm>
            <a:off x="7830277" y="2708920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err="1" smtClean="0"/>
              <a:t>리턴결과</a:t>
            </a:r>
            <a:endParaRPr lang="en-US" altLang="ko-KR" sz="1000" dirty="0" smtClean="0"/>
          </a:p>
          <a:p>
            <a:r>
              <a:rPr lang="ko-KR" altLang="en-US" sz="1000" dirty="0" smtClean="0"/>
              <a:t>지정</a:t>
            </a:r>
            <a:endParaRPr lang="ko-KR" altLang="en-US" sz="1000" dirty="0"/>
          </a:p>
        </p:txBody>
      </p:sp>
      <p:sp>
        <p:nvSpPr>
          <p:cNvPr id="118" name="AutoShape 12"/>
          <p:cNvSpPr>
            <a:spLocks noChangeArrowheads="1"/>
          </p:cNvSpPr>
          <p:nvPr/>
        </p:nvSpPr>
        <p:spPr bwMode="auto">
          <a:xfrm>
            <a:off x="7704957" y="5445224"/>
            <a:ext cx="1259531" cy="1293250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인덱스 페이지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en-US" altLang="ko-KR" sz="1200" b="1" dirty="0" smtClean="0">
                <a:latin typeface="Arial" charset="0"/>
              </a:rPr>
              <a:t>“” : </a:t>
            </a:r>
            <a:r>
              <a:rPr lang="ko-KR" altLang="en-US" sz="1200" b="1" dirty="0" err="1" smtClean="0">
                <a:latin typeface="Arial" charset="0"/>
              </a:rPr>
              <a:t>바로로그인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en-US" altLang="ko-KR" sz="1200" b="1" dirty="0" smtClean="0">
                <a:latin typeface="Arial" charset="0"/>
              </a:rPr>
              <a:t>1 : </a:t>
            </a:r>
            <a:r>
              <a:rPr lang="ko-KR" altLang="en-US" sz="1200" b="1" dirty="0" err="1" smtClean="0">
                <a:latin typeface="Arial" charset="0"/>
              </a:rPr>
              <a:t>모바일인증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en-US" altLang="ko-KR" sz="1200" b="1" dirty="0" smtClean="0">
                <a:latin typeface="Arial" charset="0"/>
              </a:rPr>
              <a:t>2 : </a:t>
            </a:r>
            <a:r>
              <a:rPr lang="ko-KR" altLang="en-US" sz="1200" b="1" dirty="0" smtClean="0">
                <a:latin typeface="Arial" charset="0"/>
              </a:rPr>
              <a:t>권역수정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en-US" altLang="ko-KR" sz="1200" b="1" dirty="0" smtClean="0">
                <a:latin typeface="Arial" charset="0"/>
              </a:rPr>
              <a:t>3 : </a:t>
            </a:r>
            <a:r>
              <a:rPr lang="ko-KR" altLang="en-US" sz="1200" b="1" dirty="0" err="1" smtClean="0">
                <a:latin typeface="Arial" charset="0"/>
              </a:rPr>
              <a:t>모바일</a:t>
            </a:r>
            <a:r>
              <a:rPr lang="en-US" altLang="ko-KR" sz="1200" b="1" dirty="0" smtClean="0">
                <a:latin typeface="Arial" charset="0"/>
              </a:rPr>
              <a:t>+</a:t>
            </a:r>
            <a:r>
              <a:rPr lang="ko-KR" altLang="en-US" sz="1200" b="1" dirty="0" smtClean="0">
                <a:latin typeface="Arial" charset="0"/>
              </a:rPr>
              <a:t>권역</a:t>
            </a:r>
            <a:endParaRPr lang="ko-KR" altLang="en-US" sz="1200" b="1" dirty="0">
              <a:latin typeface="Arial" charset="0"/>
            </a:endParaRPr>
          </a:p>
        </p:txBody>
      </p:sp>
      <p:cxnSp>
        <p:nvCxnSpPr>
          <p:cNvPr id="119" name="AutoShape 17"/>
          <p:cNvCxnSpPr>
            <a:cxnSpLocks noChangeShapeType="1"/>
            <a:stCxn id="102" idx="0"/>
            <a:endCxn id="117" idx="0"/>
          </p:cNvCxnSpPr>
          <p:nvPr/>
        </p:nvCxnSpPr>
        <p:spPr bwMode="auto">
          <a:xfrm rot="5400000" flipH="1" flipV="1">
            <a:off x="6998304" y="1799348"/>
            <a:ext cx="381494" cy="2200639"/>
          </a:xfrm>
          <a:prstGeom prst="bentConnector3">
            <a:avLst>
              <a:gd name="adj1" fmla="val 15992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2" name="AutoShape 17"/>
          <p:cNvCxnSpPr>
            <a:cxnSpLocks noChangeShapeType="1"/>
            <a:stCxn id="110" idx="6"/>
            <a:endCxn id="117" idx="4"/>
          </p:cNvCxnSpPr>
          <p:nvPr/>
        </p:nvCxnSpPr>
        <p:spPr bwMode="auto">
          <a:xfrm flipV="1">
            <a:off x="8029599" y="3560593"/>
            <a:ext cx="259772" cy="135844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5" name="AutoShape 17"/>
          <p:cNvCxnSpPr>
            <a:cxnSpLocks noChangeShapeType="1"/>
            <a:stCxn id="117" idx="6"/>
            <a:endCxn id="118" idx="0"/>
          </p:cNvCxnSpPr>
          <p:nvPr/>
        </p:nvCxnSpPr>
        <p:spPr bwMode="auto">
          <a:xfrm flipH="1">
            <a:off x="8334723" y="3134757"/>
            <a:ext cx="413741" cy="2310467"/>
          </a:xfrm>
          <a:prstGeom prst="bentConnector4">
            <a:avLst>
              <a:gd name="adj1" fmla="val -55252"/>
              <a:gd name="adj2" fmla="val 592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6084168" y="2924944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6112108" y="3811074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60" name="AutoShape 59"/>
          <p:cNvSpPr>
            <a:spLocks noChangeArrowheads="1"/>
          </p:cNvSpPr>
          <p:nvPr/>
        </p:nvSpPr>
        <p:spPr bwMode="auto">
          <a:xfrm>
            <a:off x="6948264" y="3603104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발송여부</a:t>
            </a:r>
            <a:endParaRPr lang="ko-KR" altLang="en-US" sz="1000" dirty="0"/>
          </a:p>
        </p:txBody>
      </p:sp>
      <p:cxnSp>
        <p:nvCxnSpPr>
          <p:cNvPr id="66" name="AutoShape 17"/>
          <p:cNvCxnSpPr>
            <a:cxnSpLocks noChangeShapeType="1"/>
            <a:stCxn id="60" idx="3"/>
            <a:endCxn id="117" idx="4"/>
          </p:cNvCxnSpPr>
          <p:nvPr/>
        </p:nvCxnSpPr>
        <p:spPr bwMode="auto">
          <a:xfrm flipV="1">
            <a:off x="8091264" y="3560593"/>
            <a:ext cx="198107" cy="42351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8" name="AutoShape 17"/>
          <p:cNvCxnSpPr>
            <a:cxnSpLocks noChangeShapeType="1"/>
            <a:stCxn id="60" idx="2"/>
            <a:endCxn id="110" idx="2"/>
          </p:cNvCxnSpPr>
          <p:nvPr/>
        </p:nvCxnSpPr>
        <p:spPr bwMode="auto">
          <a:xfrm rot="5400000">
            <a:off x="7173073" y="4572343"/>
            <a:ext cx="553931" cy="139452"/>
          </a:xfrm>
          <a:prstGeom prst="bentConnector4">
            <a:avLst>
              <a:gd name="adj1" fmla="val 23992"/>
              <a:gd name="adj2" fmla="val 26392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7977988" y="378962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0</a:t>
            </a:r>
            <a:endParaRPr lang="ko-KR" altLang="en-US" sz="8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308304" y="4293676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6098" y="5359515"/>
            <a:ext cx="7511012" cy="1378959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3476" y="1222244"/>
            <a:ext cx="7511012" cy="3983726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96752"/>
            <a:ext cx="1041095" cy="3983726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85720" y="5360686"/>
            <a:ext cx="1042541" cy="138068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Arial" charset="0"/>
              </a:rPr>
              <a:t>VIEW</a:t>
            </a:r>
            <a:endParaRPr lang="en-US" altLang="ko-KR" sz="1800" b="1" dirty="0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571604" y="5779837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로그인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리턴결과</a:t>
            </a:r>
            <a:endParaRPr lang="en-US" altLang="ko-KR" sz="1000" b="1" dirty="0" smtClean="0">
              <a:latin typeface="Arial" charset="0"/>
            </a:endParaRPr>
          </a:p>
        </p:txBody>
      </p:sp>
      <p:cxnSp>
        <p:nvCxnSpPr>
          <p:cNvPr id="9" name="AutoShape 9"/>
          <p:cNvCxnSpPr>
            <a:cxnSpLocks noChangeShapeType="1"/>
            <a:stCxn id="8" idx="6"/>
            <a:endCxn id="58" idx="1"/>
          </p:cNvCxnSpPr>
          <p:nvPr/>
        </p:nvCxnSpPr>
        <p:spPr bwMode="auto">
          <a:xfrm flipV="1">
            <a:off x="2489791" y="6150184"/>
            <a:ext cx="282009" cy="554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1608655" y="3573016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기본조직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아이디 조회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58" name="AutoShape 59"/>
          <p:cNvSpPr>
            <a:spLocks noChangeArrowheads="1"/>
          </p:cNvSpPr>
          <p:nvPr/>
        </p:nvSpPr>
        <p:spPr bwMode="auto">
          <a:xfrm>
            <a:off x="2771800" y="5769184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err="1" smtClean="0"/>
              <a:t>리턴결과</a:t>
            </a:r>
            <a:endParaRPr lang="en-US" altLang="ko-KR" sz="1000" dirty="0" smtClean="0"/>
          </a:p>
        </p:txBody>
      </p:sp>
      <p:cxnSp>
        <p:nvCxnSpPr>
          <p:cNvPr id="60" name="AutoShape 9"/>
          <p:cNvCxnSpPr>
            <a:cxnSpLocks noChangeShapeType="1"/>
            <a:stCxn id="58" idx="0"/>
            <a:endCxn id="12" idx="3"/>
          </p:cNvCxnSpPr>
          <p:nvPr/>
        </p:nvCxnSpPr>
        <p:spPr bwMode="auto">
          <a:xfrm rot="16200000" flipV="1">
            <a:off x="1948364" y="4374247"/>
            <a:ext cx="1481788" cy="13080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6" name="AutoShape 18"/>
          <p:cNvSpPr>
            <a:spLocks noChangeArrowheads="1"/>
          </p:cNvSpPr>
          <p:nvPr/>
        </p:nvSpPr>
        <p:spPr bwMode="auto">
          <a:xfrm>
            <a:off x="1619631" y="263691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조직유형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68" name="AutoShape 9"/>
          <p:cNvCxnSpPr>
            <a:cxnSpLocks noChangeShapeType="1"/>
            <a:stCxn id="12" idx="1"/>
            <a:endCxn id="66" idx="3"/>
          </p:cNvCxnSpPr>
          <p:nvPr/>
        </p:nvCxnSpPr>
        <p:spPr bwMode="auto">
          <a:xfrm rot="5400000" flipH="1" flipV="1">
            <a:off x="1929841" y="3456666"/>
            <a:ext cx="221724" cy="109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1" name="AutoShape 59"/>
          <p:cNvSpPr>
            <a:spLocks noChangeArrowheads="1"/>
          </p:cNvSpPr>
          <p:nvPr/>
        </p:nvSpPr>
        <p:spPr bwMode="auto">
          <a:xfrm>
            <a:off x="1558244" y="1618292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조직유형</a:t>
            </a:r>
            <a:endParaRPr lang="en-US" altLang="ko-KR" sz="1000" dirty="0" smtClean="0"/>
          </a:p>
          <a:p>
            <a:r>
              <a:rPr lang="ko-KR" altLang="en-US" sz="1000" dirty="0" err="1" smtClean="0"/>
              <a:t>고객사</a:t>
            </a:r>
            <a:endParaRPr lang="ko-KR" altLang="en-US" sz="1000" dirty="0"/>
          </a:p>
        </p:txBody>
      </p:sp>
      <p:cxnSp>
        <p:nvCxnSpPr>
          <p:cNvPr id="73" name="AutoShape 9"/>
          <p:cNvCxnSpPr>
            <a:cxnSpLocks noChangeShapeType="1"/>
            <a:stCxn id="66" idx="1"/>
            <a:endCxn id="71" idx="2"/>
          </p:cNvCxnSpPr>
          <p:nvPr/>
        </p:nvCxnSpPr>
        <p:spPr bwMode="auto">
          <a:xfrm rot="5400000" flipH="1" flipV="1">
            <a:off x="1959657" y="2466826"/>
            <a:ext cx="256620" cy="8355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4" name="AutoShape 18"/>
          <p:cNvSpPr>
            <a:spLocks noChangeArrowheads="1"/>
          </p:cNvSpPr>
          <p:nvPr/>
        </p:nvSpPr>
        <p:spPr bwMode="auto">
          <a:xfrm>
            <a:off x="2915816" y="122469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계약제외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대상여부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75" name="AutoShape 9"/>
          <p:cNvCxnSpPr>
            <a:cxnSpLocks noChangeShapeType="1"/>
            <a:stCxn id="71" idx="0"/>
            <a:endCxn id="74" idx="2"/>
          </p:cNvCxnSpPr>
          <p:nvPr/>
        </p:nvCxnSpPr>
        <p:spPr bwMode="auto">
          <a:xfrm rot="5400000" flipH="1" flipV="1">
            <a:off x="2504575" y="1207051"/>
            <a:ext cx="36410" cy="78607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6" name="AutoShape 18"/>
          <p:cNvSpPr>
            <a:spLocks noChangeArrowheads="1"/>
          </p:cNvSpPr>
          <p:nvPr/>
        </p:nvSpPr>
        <p:spPr bwMode="auto">
          <a:xfrm>
            <a:off x="4150928" y="2282572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계약서와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서명건수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77" name="AutoShape 9"/>
          <p:cNvCxnSpPr>
            <a:cxnSpLocks noChangeShapeType="1"/>
            <a:stCxn id="74" idx="4"/>
            <a:endCxn id="89" idx="1"/>
          </p:cNvCxnSpPr>
          <p:nvPr/>
        </p:nvCxnSpPr>
        <p:spPr bwMode="auto">
          <a:xfrm>
            <a:off x="3768936" y="1581882"/>
            <a:ext cx="236128" cy="3255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1" name="AutoShape 9"/>
          <p:cNvCxnSpPr>
            <a:cxnSpLocks noChangeShapeType="1"/>
            <a:stCxn id="71" idx="3"/>
            <a:endCxn id="76" idx="2"/>
          </p:cNvCxnSpPr>
          <p:nvPr/>
        </p:nvCxnSpPr>
        <p:spPr bwMode="auto">
          <a:xfrm>
            <a:off x="2701244" y="1999292"/>
            <a:ext cx="1449684" cy="64047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846196" y="1455424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577388" y="1773396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sp>
        <p:nvSpPr>
          <p:cNvPr id="89" name="AutoShape 59"/>
          <p:cNvSpPr>
            <a:spLocks noChangeArrowheads="1"/>
          </p:cNvSpPr>
          <p:nvPr/>
        </p:nvSpPr>
        <p:spPr bwMode="auto">
          <a:xfrm>
            <a:off x="4005064" y="1233440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계약제외</a:t>
            </a:r>
            <a:endParaRPr lang="en-US" altLang="ko-KR" sz="1000" dirty="0" smtClean="0"/>
          </a:p>
          <a:p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cxnSp>
        <p:nvCxnSpPr>
          <p:cNvPr id="91" name="AutoShape 9"/>
          <p:cNvCxnSpPr>
            <a:cxnSpLocks noChangeShapeType="1"/>
            <a:stCxn id="89" idx="2"/>
            <a:endCxn id="76" idx="1"/>
          </p:cNvCxnSpPr>
          <p:nvPr/>
        </p:nvCxnSpPr>
        <p:spPr bwMode="auto">
          <a:xfrm rot="16200000" flipH="1">
            <a:off x="4433460" y="2138544"/>
            <a:ext cx="287132" cy="92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0" name="AutoShape 59"/>
          <p:cNvSpPr>
            <a:spLocks noChangeArrowheads="1"/>
          </p:cNvSpPr>
          <p:nvPr/>
        </p:nvSpPr>
        <p:spPr bwMode="auto">
          <a:xfrm>
            <a:off x="5230719" y="2255912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err="1" smtClean="0"/>
              <a:t>건수일치</a:t>
            </a:r>
            <a:endParaRPr lang="en-US" altLang="ko-KR" sz="1000" dirty="0" smtClean="0"/>
          </a:p>
          <a:p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cxnSp>
        <p:nvCxnSpPr>
          <p:cNvPr id="101" name="AutoShape 9"/>
          <p:cNvCxnSpPr>
            <a:cxnSpLocks noChangeShapeType="1"/>
            <a:stCxn id="76" idx="4"/>
            <a:endCxn id="100" idx="1"/>
          </p:cNvCxnSpPr>
          <p:nvPr/>
        </p:nvCxnSpPr>
        <p:spPr bwMode="auto">
          <a:xfrm flipV="1">
            <a:off x="5004048" y="2636912"/>
            <a:ext cx="226671" cy="2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5" name="AutoShape 12"/>
          <p:cNvSpPr>
            <a:spLocks noChangeArrowheads="1"/>
          </p:cNvSpPr>
          <p:nvPr/>
        </p:nvSpPr>
        <p:spPr bwMode="auto">
          <a:xfrm>
            <a:off x="6696845" y="5445224"/>
            <a:ext cx="1259531" cy="1186286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인덱스 페이지</a:t>
            </a:r>
            <a:endParaRPr lang="en-US" altLang="ko-KR" sz="1200" b="1" dirty="0" smtClean="0">
              <a:latin typeface="Arial" charset="0"/>
            </a:endParaRPr>
          </a:p>
          <a:p>
            <a:endParaRPr lang="en-US" altLang="ko-KR" sz="1200" b="1" dirty="0" smtClean="0">
              <a:latin typeface="Arial" charset="0"/>
            </a:endParaRPr>
          </a:p>
          <a:p>
            <a:r>
              <a:rPr lang="en-US" altLang="ko-KR" sz="1200" b="1" dirty="0" smtClean="0">
                <a:latin typeface="Arial" charset="0"/>
              </a:rPr>
              <a:t>“” : </a:t>
            </a:r>
            <a:r>
              <a:rPr lang="ko-KR" altLang="en-US" sz="1200" b="1" dirty="0" smtClean="0">
                <a:latin typeface="Arial" charset="0"/>
              </a:rPr>
              <a:t>계약불필요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조직아이디</a:t>
            </a:r>
            <a:r>
              <a:rPr lang="en-US" altLang="ko-KR" sz="1200" b="1" dirty="0">
                <a:latin typeface="Arial" charset="0"/>
              </a:rPr>
              <a:t> </a:t>
            </a:r>
            <a:r>
              <a:rPr lang="en-US" altLang="ko-KR" sz="1200" b="1" dirty="0" smtClean="0">
                <a:latin typeface="Arial" charset="0"/>
              </a:rPr>
              <a:t>:</a:t>
            </a:r>
          </a:p>
          <a:p>
            <a:r>
              <a:rPr lang="ko-KR" altLang="en-US" sz="1200" b="1" dirty="0" smtClean="0">
                <a:latin typeface="Arial" charset="0"/>
              </a:rPr>
              <a:t>계약필요</a:t>
            </a:r>
            <a:endParaRPr lang="ko-KR" altLang="en-US" sz="1200" b="1" dirty="0">
              <a:latin typeface="Arial" charset="0"/>
            </a:endParaRPr>
          </a:p>
        </p:txBody>
      </p:sp>
      <p:cxnSp>
        <p:nvCxnSpPr>
          <p:cNvPr id="108" name="AutoShape 9"/>
          <p:cNvCxnSpPr>
            <a:cxnSpLocks noChangeShapeType="1"/>
            <a:stCxn id="89" idx="3"/>
            <a:endCxn id="105" idx="0"/>
          </p:cNvCxnSpPr>
          <p:nvPr/>
        </p:nvCxnSpPr>
        <p:spPr bwMode="auto">
          <a:xfrm>
            <a:off x="5148064" y="1614440"/>
            <a:ext cx="2178547" cy="383078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09" name="AutoShape 9"/>
          <p:cNvCxnSpPr>
            <a:cxnSpLocks noChangeShapeType="1"/>
            <a:stCxn id="100" idx="3"/>
            <a:endCxn id="105" idx="0"/>
          </p:cNvCxnSpPr>
          <p:nvPr/>
        </p:nvCxnSpPr>
        <p:spPr bwMode="auto">
          <a:xfrm>
            <a:off x="6373719" y="2636912"/>
            <a:ext cx="952892" cy="28083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2" name="AutoShape 9"/>
          <p:cNvCxnSpPr>
            <a:cxnSpLocks noChangeShapeType="1"/>
            <a:stCxn id="100" idx="2"/>
            <a:endCxn id="105" idx="0"/>
          </p:cNvCxnSpPr>
          <p:nvPr/>
        </p:nvCxnSpPr>
        <p:spPr bwMode="auto">
          <a:xfrm rot="16200000" flipH="1">
            <a:off x="5350759" y="3469372"/>
            <a:ext cx="2427312" cy="15243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5044896" y="1412776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4527932" y="1966806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6269032" y="2421468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5796136" y="2997532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4211960" y="5733256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모바일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인증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err="1" smtClean="0">
                <a:latin typeface="Arial" charset="0"/>
              </a:rPr>
              <a:t>팝업창</a:t>
            </a:r>
            <a:r>
              <a:rPr lang="ko-KR" altLang="en-US" sz="1000" b="1" dirty="0" smtClean="0">
                <a:latin typeface="Arial" charset="0"/>
              </a:rPr>
              <a:t> 호출</a:t>
            </a:r>
            <a:endParaRPr lang="en-US" altLang="ko-KR" sz="1000" b="1" dirty="0" smtClean="0">
              <a:latin typeface="Arial" charset="0"/>
            </a:endParaRPr>
          </a:p>
        </p:txBody>
      </p:sp>
      <p:cxnSp>
        <p:nvCxnSpPr>
          <p:cNvPr id="38" name="AutoShape 9"/>
          <p:cNvCxnSpPr>
            <a:cxnSpLocks noChangeShapeType="1"/>
            <a:stCxn id="58" idx="3"/>
            <a:endCxn id="37" idx="2"/>
          </p:cNvCxnSpPr>
          <p:nvPr/>
        </p:nvCxnSpPr>
        <p:spPr bwMode="auto">
          <a:xfrm>
            <a:off x="3914800" y="6150184"/>
            <a:ext cx="297160" cy="890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150873" y="560025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0</a:t>
            </a:r>
            <a:endParaRPr lang="ko-KR" alt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23966" y="5949860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그 외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2943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회원로그인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6098" y="5359515"/>
            <a:ext cx="7511012" cy="1378959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3476" y="1222244"/>
            <a:ext cx="7511012" cy="3983726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 dirty="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96752"/>
            <a:ext cx="1041095" cy="3983726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85720" y="5360686"/>
            <a:ext cx="1042541" cy="138068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Arial" charset="0"/>
              </a:rPr>
              <a:t>VIEW</a:t>
            </a:r>
            <a:endParaRPr lang="en-US" altLang="ko-KR" sz="1800" b="1" dirty="0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571604" y="5779837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모바일</a:t>
            </a:r>
            <a:r>
              <a:rPr lang="en-US" altLang="ko-KR" sz="1000" b="1" dirty="0" smtClean="0">
                <a:latin typeface="Arial" charset="0"/>
              </a:rPr>
              <a:t> </a:t>
            </a:r>
            <a:r>
              <a:rPr lang="ko-KR" altLang="en-US" sz="1000" b="1" dirty="0" smtClean="0">
                <a:latin typeface="Arial" charset="0"/>
              </a:rPr>
              <a:t>인증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en-US" altLang="ko-KR" sz="1000" b="1" dirty="0" smtClean="0">
                <a:latin typeface="Arial" charset="0"/>
              </a:rPr>
              <a:t>SMS</a:t>
            </a:r>
          </a:p>
          <a:p>
            <a:r>
              <a:rPr lang="ko-KR" altLang="en-US" sz="1000" b="1" dirty="0" smtClean="0">
                <a:latin typeface="Arial" charset="0"/>
              </a:rPr>
              <a:t>발송 요청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1571604" y="3789040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회원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로그인</a:t>
            </a:r>
            <a:r>
              <a:rPr lang="en-US" altLang="ko-KR" sz="1000" b="1" dirty="0" smtClean="0">
                <a:latin typeface="Arial" charset="0"/>
              </a:rPr>
              <a:t>(1)</a:t>
            </a:r>
          </a:p>
          <a:p>
            <a:r>
              <a:rPr lang="ko-KR" altLang="en-US" sz="1000" b="1" dirty="0" smtClean="0">
                <a:latin typeface="Arial" charset="0"/>
              </a:rPr>
              <a:t>모듈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40" name="AutoShape 9"/>
          <p:cNvCxnSpPr>
            <a:cxnSpLocks noChangeShapeType="1"/>
            <a:stCxn id="8" idx="0"/>
            <a:endCxn id="39" idx="4"/>
          </p:cNvCxnSpPr>
          <p:nvPr/>
        </p:nvCxnSpPr>
        <p:spPr bwMode="auto">
          <a:xfrm rot="5400000" flipH="1" flipV="1">
            <a:off x="1461136" y="5210275"/>
            <a:ext cx="1139124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131840" y="2419080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로직은</a:t>
            </a:r>
            <a:r>
              <a:rPr lang="ko-KR" altLang="en-US" dirty="0" smtClean="0"/>
              <a:t> 회원로그인</a:t>
            </a:r>
            <a:r>
              <a:rPr lang="en-US" altLang="ko-KR" dirty="0" smtClean="0"/>
              <a:t>(1)</a:t>
            </a:r>
            <a:r>
              <a:rPr lang="ko-KR" altLang="en-US" dirty="0" smtClean="0"/>
              <a:t>과 동일하나</a:t>
            </a:r>
            <a:endParaRPr lang="en-US" altLang="ko-KR" dirty="0" smtClean="0"/>
          </a:p>
          <a:p>
            <a:r>
              <a:rPr lang="ko-KR" altLang="en-US" dirty="0" err="1" smtClean="0"/>
              <a:t>발송여부값이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해서 호출함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회원로그인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6098" y="5359515"/>
            <a:ext cx="7511012" cy="1378959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3476" y="1222244"/>
            <a:ext cx="7511012" cy="3983726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 dirty="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96752"/>
            <a:ext cx="1041095" cy="3983726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85720" y="5360686"/>
            <a:ext cx="1042541" cy="138068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Arial" charset="0"/>
              </a:rPr>
              <a:t>VIEW</a:t>
            </a:r>
            <a:endParaRPr lang="en-US" altLang="ko-KR" sz="1800" b="1" dirty="0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571604" y="5779837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모바일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인증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요청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40" name="AutoShape 9"/>
          <p:cNvCxnSpPr>
            <a:cxnSpLocks noChangeShapeType="1"/>
            <a:stCxn id="8" idx="0"/>
            <a:endCxn id="12" idx="3"/>
          </p:cNvCxnSpPr>
          <p:nvPr/>
        </p:nvCxnSpPr>
        <p:spPr bwMode="auto">
          <a:xfrm rot="16200000" flipV="1">
            <a:off x="1461136" y="5210275"/>
            <a:ext cx="1132774" cy="6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1597788" y="3932683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인증여부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13" name="AutoShape 59"/>
          <p:cNvSpPr>
            <a:spLocks noChangeArrowheads="1"/>
          </p:cNvSpPr>
          <p:nvPr/>
        </p:nvSpPr>
        <p:spPr bwMode="auto">
          <a:xfrm>
            <a:off x="1558244" y="2924944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인증여부</a:t>
            </a:r>
            <a:endParaRPr lang="ko-KR" altLang="en-US" sz="1000" dirty="0"/>
          </a:p>
        </p:txBody>
      </p:sp>
      <p:cxnSp>
        <p:nvCxnSpPr>
          <p:cNvPr id="14" name="AutoShape 9"/>
          <p:cNvCxnSpPr>
            <a:cxnSpLocks noChangeShapeType="1"/>
            <a:stCxn id="12" idx="1"/>
            <a:endCxn id="13" idx="2"/>
          </p:cNvCxnSpPr>
          <p:nvPr/>
        </p:nvCxnSpPr>
        <p:spPr bwMode="auto">
          <a:xfrm rot="5400000" flipH="1" flipV="1">
            <a:off x="1954177" y="3757116"/>
            <a:ext cx="245739" cy="105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3131840" y="5829536"/>
            <a:ext cx="1114840" cy="801974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인덱스 </a:t>
            </a:r>
            <a:r>
              <a:rPr lang="ko-KR" altLang="en-US" sz="1200" b="1" dirty="0" smtClean="0">
                <a:latin typeface="Arial" charset="0"/>
              </a:rPr>
              <a:t>페이지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인증키가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맞지 않습니다</a:t>
            </a:r>
            <a:endParaRPr lang="ko-KR" altLang="en-US" sz="1200" b="1" dirty="0">
              <a:latin typeface="Arial" charset="0"/>
            </a:endParaRPr>
          </a:p>
        </p:txBody>
      </p:sp>
      <p:cxnSp>
        <p:nvCxnSpPr>
          <p:cNvPr id="18" name="AutoShape 9"/>
          <p:cNvCxnSpPr>
            <a:cxnSpLocks noChangeShapeType="1"/>
            <a:stCxn id="13" idx="3"/>
            <a:endCxn id="17" idx="0"/>
          </p:cNvCxnSpPr>
          <p:nvPr/>
        </p:nvCxnSpPr>
        <p:spPr bwMode="auto">
          <a:xfrm>
            <a:off x="2701244" y="3305944"/>
            <a:ext cx="988016" cy="252359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724004" y="1628800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회원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로그인</a:t>
            </a:r>
            <a:r>
              <a:rPr lang="en-US" altLang="ko-KR" sz="1000" b="1" dirty="0" smtClean="0">
                <a:latin typeface="Arial" charset="0"/>
              </a:rPr>
              <a:t>(2)</a:t>
            </a:r>
          </a:p>
          <a:p>
            <a:r>
              <a:rPr lang="ko-KR" altLang="en-US" sz="1000" b="1" dirty="0" smtClean="0">
                <a:latin typeface="Arial" charset="0"/>
              </a:rPr>
              <a:t>모듈 호출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22" name="AutoShape 9"/>
          <p:cNvCxnSpPr>
            <a:cxnSpLocks noChangeShapeType="1"/>
            <a:stCxn id="13" idx="0"/>
            <a:endCxn id="21" idx="4"/>
          </p:cNvCxnSpPr>
          <p:nvPr/>
        </p:nvCxnSpPr>
        <p:spPr bwMode="auto">
          <a:xfrm rot="5400000" flipH="1" flipV="1">
            <a:off x="1934186" y="2676032"/>
            <a:ext cx="444471" cy="5335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846196" y="2780928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77388" y="3098900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6696845" y="5445224"/>
            <a:ext cx="1259531" cy="1186286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인덱스 페이지</a:t>
            </a:r>
            <a:endParaRPr lang="en-US" altLang="ko-KR" sz="1200" b="1" dirty="0" smtClean="0">
              <a:latin typeface="Arial" charset="0"/>
            </a:endParaRPr>
          </a:p>
          <a:p>
            <a:endParaRPr lang="en-US" altLang="ko-KR" sz="1200" b="1" dirty="0" smtClean="0">
              <a:latin typeface="Arial" charset="0"/>
            </a:endParaRPr>
          </a:p>
          <a:p>
            <a:r>
              <a:rPr lang="en-US" altLang="ko-KR" sz="1200" b="1" dirty="0" smtClean="0">
                <a:latin typeface="Arial" charset="0"/>
              </a:rPr>
              <a:t>“” : </a:t>
            </a:r>
            <a:r>
              <a:rPr lang="ko-KR" altLang="en-US" sz="1200" b="1" dirty="0" smtClean="0">
                <a:latin typeface="Arial" charset="0"/>
              </a:rPr>
              <a:t>계약불필요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조직아이디</a:t>
            </a:r>
            <a:r>
              <a:rPr lang="en-US" altLang="ko-KR" sz="1200" b="1" dirty="0">
                <a:latin typeface="Arial" charset="0"/>
              </a:rPr>
              <a:t> </a:t>
            </a:r>
            <a:r>
              <a:rPr lang="en-US" altLang="ko-KR" sz="1200" b="1" dirty="0" smtClean="0">
                <a:latin typeface="Arial" charset="0"/>
              </a:rPr>
              <a:t>:</a:t>
            </a:r>
          </a:p>
          <a:p>
            <a:r>
              <a:rPr lang="ko-KR" altLang="en-US" sz="1200" b="1" dirty="0" smtClean="0">
                <a:latin typeface="Arial" charset="0"/>
              </a:rPr>
              <a:t>계약필요</a:t>
            </a:r>
            <a:endParaRPr lang="ko-KR" altLang="en-US" sz="1200" b="1" dirty="0">
              <a:latin typeface="Arial" charset="0"/>
            </a:endParaRPr>
          </a:p>
        </p:txBody>
      </p:sp>
      <p:cxnSp>
        <p:nvCxnSpPr>
          <p:cNvPr id="29" name="AutoShape 9"/>
          <p:cNvCxnSpPr>
            <a:cxnSpLocks noChangeShapeType="1"/>
            <a:stCxn id="21" idx="6"/>
            <a:endCxn id="28" idx="0"/>
          </p:cNvCxnSpPr>
          <p:nvPr/>
        </p:nvCxnSpPr>
        <p:spPr bwMode="auto">
          <a:xfrm>
            <a:off x="2642191" y="2054637"/>
            <a:ext cx="4684420" cy="33905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03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회원로그인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6098" y="5359515"/>
            <a:ext cx="7511012" cy="1378959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3476" y="1222244"/>
            <a:ext cx="7511012" cy="3983726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96752"/>
            <a:ext cx="1041095" cy="3983726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85720" y="5360686"/>
            <a:ext cx="1042541" cy="138068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Arial" charset="0"/>
              </a:rPr>
              <a:t>VIEW</a:t>
            </a:r>
            <a:endParaRPr lang="en-US" altLang="ko-KR" sz="1800" b="1" dirty="0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571604" y="5779837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계약필요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여부</a:t>
            </a:r>
            <a:r>
              <a:rPr lang="ko-KR" altLang="en-US" sz="1000" b="1" dirty="0" smtClean="0">
                <a:latin typeface="Arial" charset="0"/>
              </a:rPr>
              <a:t>결과</a:t>
            </a:r>
            <a:endParaRPr lang="en-US" altLang="ko-KR" sz="1000" b="1" dirty="0" smtClean="0">
              <a:latin typeface="Arial" charset="0"/>
            </a:endParaRPr>
          </a:p>
        </p:txBody>
      </p:sp>
      <p:cxnSp>
        <p:nvCxnSpPr>
          <p:cNvPr id="9" name="AutoShape 9"/>
          <p:cNvCxnSpPr>
            <a:cxnSpLocks noChangeShapeType="1"/>
            <a:stCxn id="8" idx="6"/>
            <a:endCxn id="58" idx="1"/>
          </p:cNvCxnSpPr>
          <p:nvPr/>
        </p:nvCxnSpPr>
        <p:spPr bwMode="auto">
          <a:xfrm flipV="1">
            <a:off x="2489791" y="6150184"/>
            <a:ext cx="282009" cy="554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8" name="AutoShape 59"/>
          <p:cNvSpPr>
            <a:spLocks noChangeArrowheads="1"/>
          </p:cNvSpPr>
          <p:nvPr/>
        </p:nvSpPr>
        <p:spPr bwMode="auto">
          <a:xfrm>
            <a:off x="2771800" y="5769184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계약필요</a:t>
            </a:r>
            <a:endParaRPr lang="en-US" altLang="ko-KR" sz="1000" dirty="0" smtClean="0"/>
          </a:p>
        </p:txBody>
      </p:sp>
      <p:cxnSp>
        <p:nvCxnSpPr>
          <p:cNvPr id="60" name="AutoShape 9"/>
          <p:cNvCxnSpPr>
            <a:cxnSpLocks noChangeShapeType="1"/>
            <a:stCxn id="58" idx="0"/>
            <a:endCxn id="71" idx="2"/>
          </p:cNvCxnSpPr>
          <p:nvPr/>
        </p:nvCxnSpPr>
        <p:spPr bwMode="auto">
          <a:xfrm rot="16200000" flipV="1">
            <a:off x="1998478" y="4424362"/>
            <a:ext cx="1476088" cy="121355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6" name="AutoShape 18"/>
          <p:cNvSpPr>
            <a:spLocks noChangeArrowheads="1"/>
          </p:cNvSpPr>
          <p:nvPr/>
        </p:nvSpPr>
        <p:spPr bwMode="auto">
          <a:xfrm>
            <a:off x="1702656" y="2492896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구매사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계약서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71" name="AutoShape 59"/>
          <p:cNvSpPr>
            <a:spLocks noChangeArrowheads="1"/>
          </p:cNvSpPr>
          <p:nvPr/>
        </p:nvSpPr>
        <p:spPr bwMode="auto">
          <a:xfrm>
            <a:off x="1558244" y="3531096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r>
              <a:rPr lang="ko-KR" altLang="en-US" sz="1000" dirty="0" smtClean="0"/>
              <a:t>조직 유형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691680" y="335757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고객사</a:t>
            </a:r>
            <a:endParaRPr lang="ko-KR" altLang="en-US" sz="8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577388" y="37176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공급사</a:t>
            </a:r>
            <a:endParaRPr lang="ko-KR" altLang="en-US" sz="800" b="1" dirty="0"/>
          </a:p>
        </p:txBody>
      </p:sp>
      <p:sp>
        <p:nvSpPr>
          <p:cNvPr id="105" name="AutoShape 12"/>
          <p:cNvSpPr>
            <a:spLocks noChangeArrowheads="1"/>
          </p:cNvSpPr>
          <p:nvPr/>
        </p:nvSpPr>
        <p:spPr bwMode="auto">
          <a:xfrm>
            <a:off x="6696845" y="5445224"/>
            <a:ext cx="1259531" cy="936104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인덱스 </a:t>
            </a:r>
            <a:r>
              <a:rPr lang="ko-KR" altLang="en-US" sz="1200" b="1" dirty="0" smtClean="0">
                <a:latin typeface="Arial" charset="0"/>
              </a:rPr>
              <a:t>페이지</a:t>
            </a:r>
            <a:endParaRPr lang="en-US" altLang="ko-KR" sz="1200" b="1" dirty="0" smtClean="0">
              <a:latin typeface="Arial" charset="0"/>
            </a:endParaRPr>
          </a:p>
          <a:p>
            <a:endParaRPr lang="en-US" altLang="ko-KR" sz="1200" b="1" dirty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계약서 팝업 구성</a:t>
            </a:r>
            <a:endParaRPr lang="en-US" altLang="ko-KR" sz="1200" b="1" dirty="0" smtClean="0">
              <a:latin typeface="Arial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4211960" y="5733256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회원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로그인</a:t>
            </a:r>
            <a:r>
              <a:rPr lang="en-US" altLang="ko-KR" sz="1000" b="1" dirty="0" smtClean="0">
                <a:latin typeface="Arial" charset="0"/>
              </a:rPr>
              <a:t>(10)</a:t>
            </a:r>
          </a:p>
          <a:p>
            <a:r>
              <a:rPr lang="ko-KR" altLang="en-US" sz="1000" b="1" dirty="0" smtClean="0">
                <a:latin typeface="Arial" charset="0"/>
              </a:rPr>
              <a:t>호출</a:t>
            </a:r>
            <a:endParaRPr lang="en-US" altLang="ko-KR" sz="1000" b="1" dirty="0" smtClean="0">
              <a:latin typeface="Arial" charset="0"/>
            </a:endParaRPr>
          </a:p>
        </p:txBody>
      </p:sp>
      <p:cxnSp>
        <p:nvCxnSpPr>
          <p:cNvPr id="38" name="AutoShape 9"/>
          <p:cNvCxnSpPr>
            <a:cxnSpLocks noChangeShapeType="1"/>
            <a:stCxn id="58" idx="3"/>
            <a:endCxn id="37" idx="2"/>
          </p:cNvCxnSpPr>
          <p:nvPr/>
        </p:nvCxnSpPr>
        <p:spPr bwMode="auto">
          <a:xfrm>
            <a:off x="3914800" y="6150184"/>
            <a:ext cx="297160" cy="890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2993152" y="5600257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그 외</a:t>
            </a:r>
            <a:endParaRPr lang="ko-KR" alt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23966" y="5949860"/>
            <a:ext cx="280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“”</a:t>
            </a:r>
            <a:endParaRPr lang="ko-KR" altLang="en-US" sz="800" b="1" dirty="0"/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2998800" y="2492896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공급사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계약서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43" name="AutoShape 9"/>
          <p:cNvCxnSpPr>
            <a:cxnSpLocks noChangeShapeType="1"/>
            <a:stCxn id="71" idx="0"/>
            <a:endCxn id="66" idx="3"/>
          </p:cNvCxnSpPr>
          <p:nvPr/>
        </p:nvCxnSpPr>
        <p:spPr bwMode="auto">
          <a:xfrm rot="16200000" flipV="1">
            <a:off x="1967570" y="3368922"/>
            <a:ext cx="323820" cy="52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4" name="AutoShape 9"/>
          <p:cNvCxnSpPr>
            <a:cxnSpLocks noChangeShapeType="1"/>
            <a:stCxn id="71" idx="3"/>
            <a:endCxn id="40" idx="3"/>
          </p:cNvCxnSpPr>
          <p:nvPr/>
        </p:nvCxnSpPr>
        <p:spPr bwMode="auto">
          <a:xfrm flipV="1">
            <a:off x="2701244" y="3207276"/>
            <a:ext cx="724116" cy="70482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364360" y="1484784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계약서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최종기한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검색</a:t>
            </a:r>
            <a:endParaRPr lang="en-US" altLang="ko-KR" sz="1000" b="1" dirty="0" smtClean="0">
              <a:latin typeface="Arial" charset="0"/>
            </a:endParaRPr>
          </a:p>
        </p:txBody>
      </p:sp>
      <p:cxnSp>
        <p:nvCxnSpPr>
          <p:cNvPr id="48" name="AutoShape 9"/>
          <p:cNvCxnSpPr>
            <a:cxnSpLocks noChangeShapeType="1"/>
            <a:stCxn id="66" idx="1"/>
            <a:endCxn id="47" idx="2"/>
          </p:cNvCxnSpPr>
          <p:nvPr/>
        </p:nvCxnSpPr>
        <p:spPr bwMode="auto">
          <a:xfrm rot="5400000" flipH="1" flipV="1">
            <a:off x="2955651" y="1084187"/>
            <a:ext cx="582275" cy="223514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1" name="AutoShape 9"/>
          <p:cNvCxnSpPr>
            <a:cxnSpLocks noChangeShapeType="1"/>
            <a:stCxn id="40" idx="1"/>
            <a:endCxn id="47" idx="2"/>
          </p:cNvCxnSpPr>
          <p:nvPr/>
        </p:nvCxnSpPr>
        <p:spPr bwMode="auto">
          <a:xfrm rot="5400000" flipH="1" flipV="1">
            <a:off x="3603723" y="1732259"/>
            <a:ext cx="582275" cy="939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4" name="AutoShape 9"/>
          <p:cNvCxnSpPr>
            <a:cxnSpLocks noChangeShapeType="1"/>
            <a:stCxn id="47" idx="6"/>
            <a:endCxn id="105" idx="0"/>
          </p:cNvCxnSpPr>
          <p:nvPr/>
        </p:nvCxnSpPr>
        <p:spPr bwMode="auto">
          <a:xfrm>
            <a:off x="5282547" y="1910621"/>
            <a:ext cx="2044064" cy="353460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898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회원로그인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6098" y="5359515"/>
            <a:ext cx="7511012" cy="1378959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3476" y="1222244"/>
            <a:ext cx="7511012" cy="3983726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96752"/>
            <a:ext cx="1041095" cy="3983726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85720" y="5360686"/>
            <a:ext cx="1042541" cy="138068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Arial" charset="0"/>
              </a:rPr>
              <a:t>VIEW</a:t>
            </a:r>
            <a:endParaRPr lang="en-US" altLang="ko-KR" sz="1800" b="1" dirty="0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571604" y="5779837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계약연기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요청</a:t>
            </a:r>
            <a:endParaRPr lang="en-US" altLang="ko-KR" sz="1000" b="1" dirty="0" smtClean="0">
              <a:latin typeface="Arial" charset="0"/>
            </a:endParaRPr>
          </a:p>
        </p:txBody>
      </p:sp>
      <p:cxnSp>
        <p:nvCxnSpPr>
          <p:cNvPr id="9" name="AutoShape 9"/>
          <p:cNvCxnSpPr>
            <a:cxnSpLocks noChangeShapeType="1"/>
            <a:stCxn id="8" idx="6"/>
            <a:endCxn id="58" idx="1"/>
          </p:cNvCxnSpPr>
          <p:nvPr/>
        </p:nvCxnSpPr>
        <p:spPr bwMode="auto">
          <a:xfrm flipV="1">
            <a:off x="2489791" y="6150184"/>
            <a:ext cx="282009" cy="554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8" name="AutoShape 59"/>
          <p:cNvSpPr>
            <a:spLocks noChangeArrowheads="1"/>
          </p:cNvSpPr>
          <p:nvPr/>
        </p:nvSpPr>
        <p:spPr bwMode="auto">
          <a:xfrm>
            <a:off x="2771800" y="5769184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계약</a:t>
            </a:r>
            <a:endParaRPr lang="en-US" altLang="ko-KR" sz="1000" dirty="0" smtClean="0"/>
          </a:p>
          <a:p>
            <a:r>
              <a:rPr lang="ko-KR" altLang="en-US" sz="1000" dirty="0" smtClean="0"/>
              <a:t>최종기한</a:t>
            </a:r>
            <a:endParaRPr lang="en-US" altLang="ko-KR" sz="1000" dirty="0" smtClean="0"/>
          </a:p>
          <a:p>
            <a:r>
              <a:rPr lang="ko-KR" altLang="en-US" sz="1000" dirty="0" smtClean="0"/>
              <a:t>경과여부</a:t>
            </a:r>
            <a:endParaRPr lang="en-US" altLang="ko-KR" sz="1000" dirty="0" smtClean="0"/>
          </a:p>
        </p:txBody>
      </p:sp>
      <p:cxnSp>
        <p:nvCxnSpPr>
          <p:cNvPr id="60" name="AutoShape 9"/>
          <p:cNvCxnSpPr>
            <a:cxnSpLocks noChangeShapeType="1"/>
            <a:stCxn id="58" idx="0"/>
            <a:endCxn id="27" idx="4"/>
          </p:cNvCxnSpPr>
          <p:nvPr/>
        </p:nvCxnSpPr>
        <p:spPr bwMode="auto">
          <a:xfrm rot="16200000" flipV="1">
            <a:off x="1966778" y="4392662"/>
            <a:ext cx="1560519" cy="119252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5" name="AutoShape 12"/>
          <p:cNvSpPr>
            <a:spLocks noChangeArrowheads="1"/>
          </p:cNvSpPr>
          <p:nvPr/>
        </p:nvSpPr>
        <p:spPr bwMode="auto">
          <a:xfrm>
            <a:off x="6696845" y="5445224"/>
            <a:ext cx="1259531" cy="936104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인덱스 </a:t>
            </a:r>
            <a:r>
              <a:rPr lang="ko-KR" altLang="en-US" sz="1200" b="1" dirty="0" smtClean="0">
                <a:latin typeface="Arial" charset="0"/>
              </a:rPr>
              <a:t>페이지</a:t>
            </a:r>
            <a:endParaRPr lang="en-US" altLang="ko-KR" sz="1200" b="1" dirty="0" smtClean="0">
              <a:latin typeface="Arial" charset="0"/>
            </a:endParaRPr>
          </a:p>
          <a:p>
            <a:endParaRPr lang="en-US" altLang="ko-KR" sz="1200" b="1" dirty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계약서 팝업 구성</a:t>
            </a:r>
            <a:endParaRPr lang="en-US" altLang="ko-KR" sz="1200" b="1" dirty="0" smtClean="0">
              <a:latin typeface="Arial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4211960" y="5733256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회원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로그인</a:t>
            </a:r>
            <a:r>
              <a:rPr lang="en-US" altLang="ko-KR" sz="1000" b="1" dirty="0" smtClean="0">
                <a:latin typeface="Arial" charset="0"/>
              </a:rPr>
              <a:t>(10)</a:t>
            </a:r>
          </a:p>
          <a:p>
            <a:r>
              <a:rPr lang="ko-KR" altLang="en-US" sz="1000" b="1" dirty="0" smtClean="0">
                <a:latin typeface="Arial" charset="0"/>
              </a:rPr>
              <a:t>모듈</a:t>
            </a:r>
            <a:endParaRPr lang="en-US" altLang="ko-KR" sz="1000" b="1" dirty="0" smtClean="0">
              <a:latin typeface="Arial" charset="0"/>
            </a:endParaRPr>
          </a:p>
        </p:txBody>
      </p:sp>
      <p:cxnSp>
        <p:nvCxnSpPr>
          <p:cNvPr id="38" name="AutoShape 9"/>
          <p:cNvCxnSpPr>
            <a:cxnSpLocks noChangeShapeType="1"/>
            <a:stCxn id="58" idx="3"/>
            <a:endCxn id="37" idx="2"/>
          </p:cNvCxnSpPr>
          <p:nvPr/>
        </p:nvCxnSpPr>
        <p:spPr bwMode="auto">
          <a:xfrm>
            <a:off x="3914800" y="6150184"/>
            <a:ext cx="297160" cy="890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2993152" y="5600257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23966" y="5949860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endParaRPr lang="ko-KR" altLang="en-US" sz="800" b="1" dirty="0"/>
          </a:p>
        </p:txBody>
      </p:sp>
      <p:cxnSp>
        <p:nvCxnSpPr>
          <p:cNvPr id="54" name="AutoShape 9"/>
          <p:cNvCxnSpPr>
            <a:cxnSpLocks noChangeShapeType="1"/>
            <a:stCxn id="27" idx="6"/>
            <a:endCxn id="105" idx="0"/>
          </p:cNvCxnSpPr>
          <p:nvPr/>
        </p:nvCxnSpPr>
        <p:spPr bwMode="auto">
          <a:xfrm>
            <a:off x="2609867" y="3782829"/>
            <a:ext cx="4716744" cy="166239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1691680" y="3356992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회원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로그인</a:t>
            </a:r>
            <a:r>
              <a:rPr lang="en-US" altLang="ko-KR" sz="1000" b="1" dirty="0" smtClean="0">
                <a:latin typeface="Arial" charset="0"/>
              </a:rPr>
              <a:t>(5)</a:t>
            </a:r>
          </a:p>
          <a:p>
            <a:r>
              <a:rPr lang="ko-KR" altLang="en-US" sz="1000" b="1" dirty="0" smtClean="0">
                <a:latin typeface="Arial" charset="0"/>
              </a:rPr>
              <a:t>모듈</a:t>
            </a:r>
            <a:endParaRPr lang="en-US" altLang="ko-KR" sz="10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4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회원로그인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6098" y="5359515"/>
            <a:ext cx="7511012" cy="1378959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3476" y="1222244"/>
            <a:ext cx="7511012" cy="3983726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96752"/>
            <a:ext cx="1041095" cy="3983726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Arial" charset="0"/>
              </a:rPr>
              <a:t>System</a:t>
            </a:r>
            <a:endParaRPr lang="en-US" altLang="ko-KR" sz="1800"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85720" y="5360686"/>
            <a:ext cx="1042541" cy="138068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 dirty="0" smtClean="0">
                <a:latin typeface="Arial" charset="0"/>
              </a:rPr>
              <a:t>VIEW</a:t>
            </a:r>
            <a:endParaRPr lang="en-US" altLang="ko-KR" sz="1800" b="1" dirty="0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571604" y="5779837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계약</a:t>
            </a:r>
            <a:r>
              <a:rPr lang="ko-KR" altLang="en-US" sz="1000" b="1" dirty="0" smtClean="0">
                <a:latin typeface="Arial" charset="0"/>
              </a:rPr>
              <a:t>승인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요청</a:t>
            </a:r>
          </a:p>
        </p:txBody>
      </p:sp>
      <p:cxnSp>
        <p:nvCxnSpPr>
          <p:cNvPr id="9" name="AutoShape 9"/>
          <p:cNvCxnSpPr>
            <a:cxnSpLocks noChangeShapeType="1"/>
            <a:stCxn id="8" idx="6"/>
            <a:endCxn id="58" idx="1"/>
          </p:cNvCxnSpPr>
          <p:nvPr/>
        </p:nvCxnSpPr>
        <p:spPr bwMode="auto">
          <a:xfrm flipV="1">
            <a:off x="2489791" y="6150184"/>
            <a:ext cx="282009" cy="554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8" name="AutoShape 59"/>
          <p:cNvSpPr>
            <a:spLocks noChangeArrowheads="1"/>
          </p:cNvSpPr>
          <p:nvPr/>
        </p:nvSpPr>
        <p:spPr bwMode="auto">
          <a:xfrm>
            <a:off x="2771800" y="5769184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공인인증</a:t>
            </a:r>
            <a:endParaRPr lang="en-US" altLang="ko-KR" sz="1000" dirty="0" smtClean="0"/>
          </a:p>
          <a:p>
            <a:r>
              <a:rPr lang="ko-KR" altLang="en-US" sz="1000" dirty="0" smtClean="0"/>
              <a:t>여부</a:t>
            </a:r>
            <a:endParaRPr lang="en-US" altLang="ko-KR" sz="1000" dirty="0" smtClean="0"/>
          </a:p>
        </p:txBody>
      </p:sp>
      <p:cxnSp>
        <p:nvCxnSpPr>
          <p:cNvPr id="60" name="AutoShape 9"/>
          <p:cNvCxnSpPr>
            <a:cxnSpLocks noChangeShapeType="1"/>
            <a:stCxn id="58" idx="0"/>
            <a:endCxn id="27" idx="3"/>
          </p:cNvCxnSpPr>
          <p:nvPr/>
        </p:nvCxnSpPr>
        <p:spPr bwMode="auto">
          <a:xfrm rot="16200000" flipV="1">
            <a:off x="2100738" y="4526622"/>
            <a:ext cx="1260064" cy="122506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6" name="AutoShape 18"/>
          <p:cNvSpPr>
            <a:spLocks noChangeArrowheads="1"/>
          </p:cNvSpPr>
          <p:nvPr/>
        </p:nvSpPr>
        <p:spPr bwMode="auto">
          <a:xfrm>
            <a:off x="1702656" y="1700808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구매사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조직정보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71" name="AutoShape 59"/>
          <p:cNvSpPr>
            <a:spLocks noChangeArrowheads="1"/>
          </p:cNvSpPr>
          <p:nvPr/>
        </p:nvSpPr>
        <p:spPr bwMode="auto">
          <a:xfrm>
            <a:off x="1558244" y="2708920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r>
              <a:rPr lang="ko-KR" altLang="en-US" sz="1000" dirty="0" smtClean="0"/>
              <a:t>조직 유형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691680" y="256548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고객사</a:t>
            </a:r>
            <a:endParaRPr lang="ko-KR" altLang="en-US" sz="8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577388" y="292552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공급사</a:t>
            </a:r>
            <a:endParaRPr lang="ko-KR" altLang="en-US" sz="800" b="1" dirty="0"/>
          </a:p>
        </p:txBody>
      </p:sp>
      <p:sp>
        <p:nvSpPr>
          <p:cNvPr id="105" name="AutoShape 12"/>
          <p:cNvSpPr>
            <a:spLocks noChangeArrowheads="1"/>
          </p:cNvSpPr>
          <p:nvPr/>
        </p:nvSpPr>
        <p:spPr bwMode="auto">
          <a:xfrm>
            <a:off x="5256685" y="5445224"/>
            <a:ext cx="1259531" cy="936104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인덱스 </a:t>
            </a:r>
            <a:r>
              <a:rPr lang="ko-KR" altLang="en-US" sz="1200" b="1" dirty="0" smtClean="0">
                <a:latin typeface="Arial" charset="0"/>
              </a:rPr>
              <a:t>페이지</a:t>
            </a:r>
            <a:endParaRPr lang="en-US" altLang="ko-KR" sz="1200" b="1" dirty="0" smtClean="0">
              <a:latin typeface="Arial" charset="0"/>
            </a:endParaRPr>
          </a:p>
          <a:p>
            <a:endParaRPr lang="en-US" altLang="ko-KR" sz="1200" b="1" dirty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공인인증 등록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여부 확인</a:t>
            </a:r>
            <a:endParaRPr lang="en-US" altLang="ko-KR" sz="1200" b="1" dirty="0" smtClean="0">
              <a:latin typeface="Arial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4211960" y="5733256"/>
            <a:ext cx="918187" cy="85167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회원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로그인</a:t>
            </a:r>
            <a:r>
              <a:rPr lang="en-US" altLang="ko-KR" sz="1000" b="1" dirty="0" smtClean="0">
                <a:latin typeface="Arial" charset="0"/>
              </a:rPr>
              <a:t>(9)</a:t>
            </a:r>
          </a:p>
          <a:p>
            <a:r>
              <a:rPr lang="ko-KR" altLang="en-US" sz="1000" b="1" dirty="0" smtClean="0">
                <a:latin typeface="Arial" charset="0"/>
              </a:rPr>
              <a:t>호출</a:t>
            </a:r>
            <a:endParaRPr lang="en-US" altLang="ko-KR" sz="1000" b="1" dirty="0" smtClean="0">
              <a:latin typeface="Arial" charset="0"/>
            </a:endParaRPr>
          </a:p>
        </p:txBody>
      </p:sp>
      <p:cxnSp>
        <p:nvCxnSpPr>
          <p:cNvPr id="38" name="AutoShape 9"/>
          <p:cNvCxnSpPr>
            <a:cxnSpLocks noChangeShapeType="1"/>
            <a:stCxn id="58" idx="3"/>
            <a:endCxn id="37" idx="2"/>
          </p:cNvCxnSpPr>
          <p:nvPr/>
        </p:nvCxnSpPr>
        <p:spPr bwMode="auto">
          <a:xfrm>
            <a:off x="3914800" y="6150184"/>
            <a:ext cx="297160" cy="890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172688" y="5600257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23966" y="5949860"/>
            <a:ext cx="266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/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2998800" y="1700808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공급사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조직정보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43" name="AutoShape 9"/>
          <p:cNvCxnSpPr>
            <a:cxnSpLocks noChangeShapeType="1"/>
            <a:stCxn id="71" idx="0"/>
            <a:endCxn id="66" idx="3"/>
          </p:cNvCxnSpPr>
          <p:nvPr/>
        </p:nvCxnSpPr>
        <p:spPr bwMode="auto">
          <a:xfrm rot="16200000" flipV="1">
            <a:off x="1982614" y="2561790"/>
            <a:ext cx="293732" cy="52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4" name="AutoShape 9"/>
          <p:cNvCxnSpPr>
            <a:cxnSpLocks noChangeShapeType="1"/>
            <a:stCxn id="71" idx="3"/>
            <a:endCxn id="40" idx="3"/>
          </p:cNvCxnSpPr>
          <p:nvPr/>
        </p:nvCxnSpPr>
        <p:spPr bwMode="auto">
          <a:xfrm flipV="1">
            <a:off x="2701244" y="2415188"/>
            <a:ext cx="724116" cy="67473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" name="AutoShape 9"/>
          <p:cNvCxnSpPr>
            <a:cxnSpLocks noChangeShapeType="1"/>
            <a:stCxn id="66" idx="1"/>
            <a:endCxn id="105" idx="0"/>
          </p:cNvCxnSpPr>
          <p:nvPr/>
        </p:nvCxnSpPr>
        <p:spPr bwMode="auto">
          <a:xfrm rot="16200000" flipH="1">
            <a:off x="2135625" y="1694399"/>
            <a:ext cx="3744416" cy="3757235"/>
          </a:xfrm>
          <a:prstGeom prst="bentConnector3">
            <a:avLst>
              <a:gd name="adj1" fmla="val -61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1" name="AutoShape 9"/>
          <p:cNvCxnSpPr>
            <a:cxnSpLocks noChangeShapeType="1"/>
            <a:stCxn id="40" idx="1"/>
            <a:endCxn id="105" idx="0"/>
          </p:cNvCxnSpPr>
          <p:nvPr/>
        </p:nvCxnSpPr>
        <p:spPr bwMode="auto">
          <a:xfrm rot="16200000" flipH="1">
            <a:off x="2783697" y="2342471"/>
            <a:ext cx="3744416" cy="2461091"/>
          </a:xfrm>
          <a:prstGeom prst="bentConnector3">
            <a:avLst>
              <a:gd name="adj1" fmla="val -61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1691680" y="3794740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smtClean="0">
                <a:latin typeface="Arial" charset="0"/>
              </a:rPr>
              <a:t>사용자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조직유형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31" name="AutoShape 9"/>
          <p:cNvCxnSpPr>
            <a:cxnSpLocks noChangeShapeType="1"/>
            <a:stCxn id="27" idx="1"/>
            <a:endCxn id="71" idx="2"/>
          </p:cNvCxnSpPr>
          <p:nvPr/>
        </p:nvCxnSpPr>
        <p:spPr bwMode="auto">
          <a:xfrm rot="5400000" flipH="1" flipV="1">
            <a:off x="1962082" y="3627078"/>
            <a:ext cx="323820" cy="1150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5" name="AutoShape 59"/>
          <p:cNvSpPr>
            <a:spLocks noChangeArrowheads="1"/>
          </p:cNvSpPr>
          <p:nvPr/>
        </p:nvSpPr>
        <p:spPr bwMode="auto">
          <a:xfrm>
            <a:off x="6300773" y="4179168"/>
            <a:ext cx="1143000" cy="7620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dirty="0" smtClean="0"/>
              <a:t>사용자</a:t>
            </a:r>
            <a:endParaRPr lang="en-US" altLang="ko-KR" sz="1000" dirty="0" smtClean="0"/>
          </a:p>
          <a:p>
            <a:r>
              <a:rPr lang="ko-KR" altLang="en-US" sz="1000" dirty="0" smtClean="0"/>
              <a:t>조직 유형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434209" y="403573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고객사</a:t>
            </a:r>
            <a:endParaRPr lang="ko-KR" altLang="en-US" sz="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319917" y="436568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공급사</a:t>
            </a:r>
            <a:endParaRPr lang="ko-KR" altLang="en-US" sz="800" b="1" dirty="0"/>
          </a:p>
        </p:txBody>
      </p:sp>
      <p:cxnSp>
        <p:nvCxnSpPr>
          <p:cNvPr id="50" name="AutoShape 9"/>
          <p:cNvCxnSpPr>
            <a:cxnSpLocks noChangeShapeType="1"/>
            <a:stCxn id="105" idx="3"/>
            <a:endCxn id="45" idx="2"/>
          </p:cNvCxnSpPr>
          <p:nvPr/>
        </p:nvCxnSpPr>
        <p:spPr bwMode="auto">
          <a:xfrm flipV="1">
            <a:off x="6516216" y="4941168"/>
            <a:ext cx="356057" cy="97210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6383176" y="3074660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구매사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인증서 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7308304" y="3074660"/>
            <a:ext cx="853120" cy="714380"/>
          </a:xfrm>
          <a:prstGeom prst="can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000" b="1" dirty="0" err="1" smtClean="0">
                <a:latin typeface="Arial" charset="0"/>
              </a:rPr>
              <a:t>공급사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인증서 정보</a:t>
            </a:r>
            <a:endParaRPr lang="en-US" altLang="ko-KR" sz="1000" b="1" dirty="0" smtClean="0">
              <a:latin typeface="Arial" charset="0"/>
            </a:endParaRPr>
          </a:p>
          <a:p>
            <a:r>
              <a:rPr lang="ko-KR" altLang="en-US" sz="1000" b="1" dirty="0" smtClean="0">
                <a:latin typeface="Arial" charset="0"/>
              </a:rPr>
              <a:t>조회</a:t>
            </a:r>
            <a:endParaRPr lang="en-US" altLang="ko-KR" sz="1000" b="1" dirty="0">
              <a:latin typeface="Arial" charset="0"/>
            </a:endParaRPr>
          </a:p>
        </p:txBody>
      </p:sp>
      <p:cxnSp>
        <p:nvCxnSpPr>
          <p:cNvPr id="56" name="AutoShape 9"/>
          <p:cNvCxnSpPr>
            <a:cxnSpLocks noChangeShapeType="1"/>
            <a:stCxn id="45" idx="0"/>
            <a:endCxn id="53" idx="3"/>
          </p:cNvCxnSpPr>
          <p:nvPr/>
        </p:nvCxnSpPr>
        <p:spPr bwMode="auto">
          <a:xfrm rot="16200000" flipV="1">
            <a:off x="6645941" y="3952835"/>
            <a:ext cx="390128" cy="625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7" name="AutoShape 9"/>
          <p:cNvCxnSpPr>
            <a:cxnSpLocks noChangeShapeType="1"/>
            <a:stCxn id="45" idx="3"/>
            <a:endCxn id="55" idx="3"/>
          </p:cNvCxnSpPr>
          <p:nvPr/>
        </p:nvCxnSpPr>
        <p:spPr bwMode="auto">
          <a:xfrm flipV="1">
            <a:off x="7443773" y="3789040"/>
            <a:ext cx="291091" cy="77112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9" name="AutoShape 12"/>
          <p:cNvSpPr>
            <a:spLocks noChangeArrowheads="1"/>
          </p:cNvSpPr>
          <p:nvPr/>
        </p:nvSpPr>
        <p:spPr bwMode="auto">
          <a:xfrm>
            <a:off x="7632949" y="5445224"/>
            <a:ext cx="1259531" cy="936104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200" b="1" dirty="0" smtClean="0">
                <a:latin typeface="Arial" charset="0"/>
              </a:rPr>
              <a:t>인덱스 </a:t>
            </a:r>
            <a:r>
              <a:rPr lang="ko-KR" altLang="en-US" sz="1200" b="1" dirty="0" smtClean="0">
                <a:latin typeface="Arial" charset="0"/>
              </a:rPr>
              <a:t>페이지</a:t>
            </a:r>
            <a:endParaRPr lang="en-US" altLang="ko-KR" sz="1200" b="1" dirty="0" smtClean="0">
              <a:latin typeface="Arial" charset="0"/>
            </a:endParaRPr>
          </a:p>
          <a:p>
            <a:endParaRPr lang="en-US" altLang="ko-KR" sz="1200" b="1" dirty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공인인증 존재</a:t>
            </a:r>
            <a:endParaRPr lang="en-US" altLang="ko-KR" sz="1200" b="1" dirty="0" smtClean="0">
              <a:latin typeface="Arial" charset="0"/>
            </a:endParaRPr>
          </a:p>
          <a:p>
            <a:r>
              <a:rPr lang="ko-KR" altLang="en-US" sz="1200" b="1" dirty="0" smtClean="0">
                <a:latin typeface="Arial" charset="0"/>
              </a:rPr>
              <a:t>여부 확인</a:t>
            </a:r>
            <a:endParaRPr lang="en-US" altLang="ko-KR" sz="1200" b="1" dirty="0" smtClean="0">
              <a:latin typeface="Arial" charset="0"/>
            </a:endParaRPr>
          </a:p>
        </p:txBody>
      </p:sp>
      <p:cxnSp>
        <p:nvCxnSpPr>
          <p:cNvPr id="61" name="AutoShape 9"/>
          <p:cNvCxnSpPr>
            <a:cxnSpLocks noChangeShapeType="1"/>
            <a:stCxn id="53" idx="1"/>
            <a:endCxn id="59" idx="0"/>
          </p:cNvCxnSpPr>
          <p:nvPr/>
        </p:nvCxnSpPr>
        <p:spPr bwMode="auto">
          <a:xfrm rot="16200000" flipH="1">
            <a:off x="6350943" y="3533453"/>
            <a:ext cx="2370564" cy="1452979"/>
          </a:xfrm>
          <a:prstGeom prst="bentConnector3">
            <a:avLst>
              <a:gd name="adj1" fmla="val -964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2" name="AutoShape 9"/>
          <p:cNvCxnSpPr>
            <a:cxnSpLocks noChangeShapeType="1"/>
            <a:stCxn id="55" idx="1"/>
            <a:endCxn id="59" idx="0"/>
          </p:cNvCxnSpPr>
          <p:nvPr/>
        </p:nvCxnSpPr>
        <p:spPr bwMode="auto">
          <a:xfrm rot="16200000" flipH="1">
            <a:off x="6813507" y="3996017"/>
            <a:ext cx="2370564" cy="527851"/>
          </a:xfrm>
          <a:prstGeom prst="bentConnector3">
            <a:avLst>
              <a:gd name="adj1" fmla="val -964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147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496</Words>
  <Application>Microsoft Office PowerPoint</Application>
  <PresentationFormat>화면 슬라이드 쇼(4:3)</PresentationFormat>
  <Paragraphs>352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굴림</vt:lpstr>
      <vt:lpstr>맑은 고딕</vt:lpstr>
      <vt:lpstr>Arial</vt:lpstr>
      <vt:lpstr>Office 테마</vt:lpstr>
      <vt:lpstr>OK Plaza 2.0 web</vt:lpstr>
      <vt:lpstr>메뉴구성</vt:lpstr>
      <vt:lpstr>회원로그인(1)</vt:lpstr>
      <vt:lpstr>회원로그인(2)</vt:lpstr>
      <vt:lpstr>회원로그인(3)</vt:lpstr>
      <vt:lpstr>회원로그인(4)</vt:lpstr>
      <vt:lpstr>회원로그인(5)</vt:lpstr>
      <vt:lpstr>회원로그인(6)</vt:lpstr>
      <vt:lpstr>회원로그인(7)</vt:lpstr>
      <vt:lpstr>회원로그인(8)</vt:lpstr>
      <vt:lpstr>회원로그인(9)</vt:lpstr>
      <vt:lpstr>회원로그인(10)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스타벅스 web</dc:title>
  <dc:creator>auney</dc:creator>
  <cp:lastModifiedBy>이정훈</cp:lastModifiedBy>
  <cp:revision>84</cp:revision>
  <dcterms:created xsi:type="dcterms:W3CDTF">2011-09-02T00:03:54Z</dcterms:created>
  <dcterms:modified xsi:type="dcterms:W3CDTF">2016-03-04T08:56:26Z</dcterms:modified>
</cp:coreProperties>
</file>