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4660"/>
  </p:normalViewPr>
  <p:slideViewPr>
    <p:cSldViewPr>
      <p:cViewPr>
        <p:scale>
          <a:sx n="98" d="100"/>
          <a:sy n="98" d="100"/>
        </p:scale>
        <p:origin x="-59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3233-C900-4B41-ADE9-3E73FE415E76}" type="datetimeFigureOut">
              <a:rPr lang="ko-KR" altLang="en-US" smtClean="0"/>
              <a:pPr/>
              <a:t>2014-01-02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5A03-C42C-4C35-880E-9D483572D2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1520" y="260648"/>
            <a:ext cx="5400600" cy="3168352"/>
            <a:chOff x="395537" y="980729"/>
            <a:chExt cx="6381134" cy="36724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0520" t="1247" r="1753" b="10857"/>
            <a:stretch>
              <a:fillRect/>
            </a:stretch>
          </p:blipFill>
          <p:spPr bwMode="auto">
            <a:xfrm>
              <a:off x="395537" y="980729"/>
              <a:ext cx="6381134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2303388" y="1717972"/>
              <a:ext cx="2241147" cy="18297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물품공급계약서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개정 내용 공지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rgbClr val="C00000"/>
                  </a:solidFill>
                </a:rPr>
                <a:t>☞ 물품공급서 계약 전자 서명   </a:t>
              </a:r>
              <a:endParaRPr lang="ko-KR" altLang="en-US" sz="10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8734" t="7912" r="18267" b="7118"/>
          <a:stretch>
            <a:fillRect/>
          </a:stretch>
        </p:blipFill>
        <p:spPr bwMode="auto">
          <a:xfrm>
            <a:off x="4716016" y="3789040"/>
            <a:ext cx="3724900" cy="2952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0640" t="9435" r="18977" b="7187"/>
          <a:stretch>
            <a:fillRect/>
          </a:stretch>
        </p:blipFill>
        <p:spPr bwMode="auto">
          <a:xfrm>
            <a:off x="4716016" y="620688"/>
            <a:ext cx="3742184" cy="29625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 rot="20771126">
            <a:off x="3791678" y="198721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2761873">
            <a:off x="2648702" y="3173314"/>
            <a:ext cx="2282883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67744" y="335699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URL </a:t>
            </a:r>
            <a:r>
              <a:rPr lang="ko-KR" altLang="en-US" sz="1200" b="1" dirty="0" smtClean="0">
                <a:latin typeface="+mn-ea"/>
              </a:rPr>
              <a:t>링크 연결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292893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URL </a:t>
            </a:r>
            <a:r>
              <a:rPr lang="ko-KR" altLang="en-US" sz="1200" b="1" dirty="0" smtClean="0">
                <a:latin typeface="+mn-ea"/>
              </a:rPr>
              <a:t>링크 연결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6401" y="1023052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물품공급계약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구축사용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4243534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물품공급계약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공급</a:t>
            </a:r>
            <a:r>
              <a:rPr lang="ko-KR" altLang="en-US" sz="1400" b="1" dirty="0"/>
              <a:t>사</a:t>
            </a:r>
            <a:r>
              <a:rPr lang="ko-KR" altLang="en-US" sz="1400" b="1" dirty="0" smtClean="0"/>
              <a:t>용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15" name="구름 모양 설명선 14"/>
          <p:cNvSpPr/>
          <p:nvPr/>
        </p:nvSpPr>
        <p:spPr>
          <a:xfrm>
            <a:off x="7380312" y="620688"/>
            <a:ext cx="1008112" cy="432048"/>
          </a:xfrm>
          <a:prstGeom prst="cloudCallout">
            <a:avLst>
              <a:gd name="adj1" fmla="val -45201"/>
              <a:gd name="adj2" fmla="val 5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800" dirty="0" smtClean="0"/>
              <a:t>타이틀 변경</a:t>
            </a:r>
            <a:endParaRPr lang="ko-KR" altLang="en-US" sz="800" dirty="0"/>
          </a:p>
        </p:txBody>
      </p:sp>
      <p:sp>
        <p:nvSpPr>
          <p:cNvPr id="16" name="구름 모양 설명선 15"/>
          <p:cNvSpPr/>
          <p:nvPr/>
        </p:nvSpPr>
        <p:spPr>
          <a:xfrm>
            <a:off x="7308304" y="3847400"/>
            <a:ext cx="1008112" cy="432048"/>
          </a:xfrm>
          <a:prstGeom prst="cloudCallout">
            <a:avLst>
              <a:gd name="adj1" fmla="val -45201"/>
              <a:gd name="adj2" fmla="val 5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800" dirty="0" smtClean="0"/>
              <a:t>타이틀 변경</a:t>
            </a:r>
            <a:endParaRPr lang="ko-KR" altLang="en-US" sz="800" dirty="0"/>
          </a:p>
        </p:txBody>
      </p:sp>
      <p:sp>
        <p:nvSpPr>
          <p:cNvPr id="17" name="구름 모양 설명선 16"/>
          <p:cNvSpPr/>
          <p:nvPr/>
        </p:nvSpPr>
        <p:spPr>
          <a:xfrm>
            <a:off x="6804248" y="5085184"/>
            <a:ext cx="1296144" cy="432048"/>
          </a:xfrm>
          <a:prstGeom prst="cloudCallout">
            <a:avLst>
              <a:gd name="adj1" fmla="val -45201"/>
              <a:gd name="adj2" fmla="val 5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800" dirty="0" smtClean="0"/>
              <a:t>변경 계약서로  내용 변경</a:t>
            </a:r>
            <a:endParaRPr lang="ko-KR" altLang="en-US" sz="800" dirty="0"/>
          </a:p>
        </p:txBody>
      </p:sp>
      <p:sp>
        <p:nvSpPr>
          <p:cNvPr id="18" name="구름 모양 설명선 17"/>
          <p:cNvSpPr/>
          <p:nvPr/>
        </p:nvSpPr>
        <p:spPr>
          <a:xfrm>
            <a:off x="6732240" y="2060848"/>
            <a:ext cx="1296144" cy="432048"/>
          </a:xfrm>
          <a:prstGeom prst="cloudCallout">
            <a:avLst>
              <a:gd name="adj1" fmla="val -45201"/>
              <a:gd name="adj2" fmla="val 54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800" dirty="0" smtClean="0"/>
              <a:t>변경 계약서로  내용 변경</a:t>
            </a:r>
            <a:endParaRPr lang="ko-KR" altLang="en-US" sz="800" dirty="0"/>
          </a:p>
        </p:txBody>
      </p:sp>
      <p:sp>
        <p:nvSpPr>
          <p:cNvPr id="19" name="구름 모양 설명선 18"/>
          <p:cNvSpPr/>
          <p:nvPr/>
        </p:nvSpPr>
        <p:spPr>
          <a:xfrm>
            <a:off x="357158" y="2786058"/>
            <a:ext cx="1867648" cy="1357322"/>
          </a:xfrm>
          <a:prstGeom prst="cloudCallout">
            <a:avLst>
              <a:gd name="adj1" fmla="val 52693"/>
              <a:gd name="adj2" fmla="val -125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1200" dirty="0" smtClean="0"/>
              <a:t>공지사항은 </a:t>
            </a:r>
            <a:r>
              <a:rPr lang="en-US" altLang="ko-KR" sz="1200" dirty="0" smtClean="0"/>
              <a:t>SKTS</a:t>
            </a:r>
            <a:r>
              <a:rPr lang="ko-KR" altLang="en-US" sz="1200" dirty="0" smtClean="0"/>
              <a:t>에서 직접 작성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구매사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공급사 따로 팝업할 예정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사각형 설명선 19"/>
          <p:cNvSpPr/>
          <p:nvPr/>
        </p:nvSpPr>
        <p:spPr>
          <a:xfrm>
            <a:off x="5143504" y="214290"/>
            <a:ext cx="1214446" cy="7143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고객사 회원가입 시 동의하는 화면</a:t>
            </a:r>
            <a:endParaRPr lang="ko-KR" altLang="en-US" sz="1200" dirty="0"/>
          </a:p>
        </p:txBody>
      </p:sp>
      <p:sp>
        <p:nvSpPr>
          <p:cNvPr id="21" name="폭발 2 20"/>
          <p:cNvSpPr/>
          <p:nvPr/>
        </p:nvSpPr>
        <p:spPr>
          <a:xfrm>
            <a:off x="7020272" y="825043"/>
            <a:ext cx="2072870" cy="14518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기존 계약서에 내용추가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  <p:sp>
        <p:nvSpPr>
          <p:cNvPr id="22" name="폭발 2 21"/>
          <p:cNvSpPr/>
          <p:nvPr/>
        </p:nvSpPr>
        <p:spPr>
          <a:xfrm>
            <a:off x="6963626" y="5361547"/>
            <a:ext cx="2072870" cy="14518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기존 계약서에 내용추가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0640" t="9435" r="18977" b="7187"/>
          <a:stretch>
            <a:fillRect/>
          </a:stretch>
        </p:blipFill>
        <p:spPr bwMode="auto">
          <a:xfrm>
            <a:off x="539552" y="476672"/>
            <a:ext cx="3742184" cy="29625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09937" y="879036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물품공급계약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구축사용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83568" y="1412776"/>
            <a:ext cx="3724900" cy="2952328"/>
            <a:chOff x="539552" y="3645024"/>
            <a:chExt cx="3724900" cy="29523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8734" t="7912" r="18267" b="7118"/>
            <a:stretch>
              <a:fillRect/>
            </a:stretch>
          </p:blipFill>
          <p:spPr bwMode="auto">
            <a:xfrm>
              <a:off x="539552" y="3645024"/>
              <a:ext cx="3724900" cy="2952328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259632" y="4099518"/>
              <a:ext cx="26642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물품공급계약 </a:t>
              </a:r>
              <a:r>
                <a:rPr lang="en-US" altLang="ko-KR" sz="1400" b="1" dirty="0" smtClean="0"/>
                <a:t>(</a:t>
              </a:r>
              <a:r>
                <a:rPr lang="ko-KR" altLang="en-US" sz="1400" b="1" dirty="0" smtClean="0"/>
                <a:t>공급</a:t>
              </a:r>
              <a:r>
                <a:rPr lang="ko-KR" altLang="en-US" sz="1400" b="1" dirty="0"/>
                <a:t>사</a:t>
              </a:r>
              <a:r>
                <a:rPr lang="ko-KR" altLang="en-US" sz="1400" b="1" dirty="0" smtClean="0"/>
                <a:t>용</a:t>
              </a:r>
              <a:r>
                <a:rPr lang="en-US" altLang="ko-KR" sz="1400" b="1" dirty="0" smtClean="0"/>
                <a:t>)</a:t>
              </a:r>
              <a:r>
                <a:rPr lang="ko-KR" altLang="en-US" sz="1400" b="1" dirty="0" smtClean="0"/>
                <a:t> </a:t>
              </a:r>
              <a:endParaRPr lang="ko-KR" altLang="en-US" sz="1400" b="1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65525" t="21920" r="18500" b="60080"/>
          <a:stretch>
            <a:fillRect/>
          </a:stretch>
        </p:blipFill>
        <p:spPr bwMode="auto">
          <a:xfrm>
            <a:off x="5292080" y="1052736"/>
            <a:ext cx="286303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오른쪽 화살표 18"/>
          <p:cNvSpPr/>
          <p:nvPr/>
        </p:nvSpPr>
        <p:spPr>
          <a:xfrm rot="19627294">
            <a:off x="2801421" y="2866723"/>
            <a:ext cx="2534746" cy="326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6626603" y="1901576"/>
            <a:ext cx="226265" cy="95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364088" y="2780928"/>
            <a:ext cx="28083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공인인증서 서명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708617" y="3687361"/>
            <a:ext cx="226265" cy="95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 l="65525" t="21920" r="18500" b="60080"/>
          <a:stretch>
            <a:fillRect/>
          </a:stretch>
        </p:blipFill>
        <p:spPr bwMode="auto">
          <a:xfrm>
            <a:off x="5347198" y="4567524"/>
            <a:ext cx="2863038" cy="18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436096" y="5229199"/>
            <a:ext cx="2634478" cy="980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물품공급계약이 변경 체결 되었습니다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 </a:t>
            </a: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44208" y="5923722"/>
            <a:ext cx="855089" cy="24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확인</a:t>
            </a:r>
            <a:endParaRPr lang="ko-KR" altLang="en-US" sz="800" b="1" dirty="0"/>
          </a:p>
        </p:txBody>
      </p:sp>
      <p:sp>
        <p:nvSpPr>
          <p:cNvPr id="28" name="구름 모양 설명선 27"/>
          <p:cNvSpPr/>
          <p:nvPr/>
        </p:nvSpPr>
        <p:spPr>
          <a:xfrm>
            <a:off x="5715008" y="260648"/>
            <a:ext cx="3033456" cy="792088"/>
          </a:xfrm>
          <a:prstGeom prst="cloudCallout">
            <a:avLst>
              <a:gd name="adj1" fmla="val -19620"/>
              <a:gd name="adj2" fmla="val 97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ko-KR" altLang="en-US" sz="1200" dirty="0" smtClean="0"/>
              <a:t>이미 변경 계약을 체결한 </a:t>
            </a:r>
            <a:endParaRPr lang="en-US" altLang="ko-KR" sz="1200" dirty="0" smtClean="0"/>
          </a:p>
          <a:p>
            <a:r>
              <a:rPr lang="ko-KR" altLang="en-US" sz="1200" dirty="0" smtClean="0"/>
              <a:t>업체가 재 진입할 경우</a:t>
            </a:r>
            <a:endParaRPr lang="en-US" altLang="ko-KR" sz="1200" dirty="0" smtClean="0"/>
          </a:p>
          <a:p>
            <a:r>
              <a:rPr lang="ko-KR" altLang="en-US" sz="1200" dirty="0" smtClean="0"/>
              <a:t>진행 제한 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324474" y="1162050"/>
            <a:ext cx="1479773" cy="216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사업자등록번호 조회</a:t>
            </a:r>
            <a:endParaRPr lang="ko-KR" altLang="en-US" sz="1000" dirty="0"/>
          </a:p>
        </p:txBody>
      </p:sp>
      <p:sp>
        <p:nvSpPr>
          <p:cNvPr id="17" name="사각형 설명선 16"/>
          <p:cNvSpPr/>
          <p:nvPr/>
        </p:nvSpPr>
        <p:spPr>
          <a:xfrm>
            <a:off x="1214414" y="4714884"/>
            <a:ext cx="1214446" cy="714380"/>
          </a:xfrm>
          <a:prstGeom prst="wedgeRectCallout">
            <a:avLst>
              <a:gd name="adj1" fmla="val 53660"/>
              <a:gd name="adj2" fmla="val -159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동의하고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클릭</a:t>
            </a:r>
            <a:endParaRPr lang="ko-KR" altLang="en-US" sz="1200" dirty="0"/>
          </a:p>
        </p:txBody>
      </p:sp>
      <p:sp>
        <p:nvSpPr>
          <p:cNvPr id="18" name="폭발 2 17"/>
          <p:cNvSpPr/>
          <p:nvPr/>
        </p:nvSpPr>
        <p:spPr>
          <a:xfrm>
            <a:off x="5436097" y="1124744"/>
            <a:ext cx="3744416" cy="202641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2"/>
                </a:solidFill>
              </a:rPr>
              <a:t>이미 계약을 체결한 업체의 경우 로그인 시점에서 해당 </a:t>
            </a:r>
            <a:r>
              <a:rPr lang="ko-KR" altLang="en-US" sz="1000" b="1" smtClean="0">
                <a:solidFill>
                  <a:schemeClr val="tx2"/>
                </a:solidFill>
              </a:rPr>
              <a:t>변경 계약서를 다시 확인 하도록 함</a:t>
            </a:r>
            <a:endParaRPr lang="ko-KR" alt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8304"/>
              </p:ext>
            </p:extLst>
          </p:nvPr>
        </p:nvGraphicFramePr>
        <p:xfrm>
          <a:off x="323528" y="908720"/>
          <a:ext cx="859471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39"/>
                <a:gridCol w="643217"/>
                <a:gridCol w="951824"/>
                <a:gridCol w="600196"/>
                <a:gridCol w="911972"/>
                <a:gridCol w="936104"/>
                <a:gridCol w="1152128"/>
                <a:gridCol w="1302832"/>
                <a:gridCol w="117119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순 번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구분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+mn-lt"/>
                        </a:rPr>
                        <a:t>사업자등록번호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법인명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사용자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ID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사용자명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계약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VER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계약여부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변경 계약일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예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년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ko-KR" altLang="en-US" sz="1400" dirty="0" smtClean="0">
                          <a:latin typeface="+mn-lt"/>
                        </a:rPr>
                        <a:t>월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ko-KR" altLang="en-US" sz="1400" dirty="0" smtClean="0">
                          <a:latin typeface="+mn-lt"/>
                        </a:rPr>
                        <a:t>일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ko-KR" altLang="en-US" sz="1400" dirty="0" smtClean="0">
                          <a:latin typeface="+mn-lt"/>
                        </a:rPr>
                        <a:t>시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r>
                        <a:rPr lang="ko-KR" altLang="en-US" sz="1400" dirty="0" smtClean="0">
                          <a:latin typeface="+mn-lt"/>
                        </a:rPr>
                        <a:t>분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23528" y="260648"/>
            <a:ext cx="327399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변경 계약 관련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생성 필드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236296" y="4046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엑셀다운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516216" y="2204864"/>
            <a:ext cx="2232248" cy="11521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변경 계약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신규 업체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DB </a:t>
            </a:r>
          </a:p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및 계약일 관리 실시 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00034" y="2786058"/>
            <a:ext cx="3571900" cy="858966"/>
          </a:xfrm>
          <a:prstGeom prst="wedgeRectCallout">
            <a:avLst>
              <a:gd name="adj1" fmla="val 54297"/>
              <a:gd name="adj2" fmla="val -177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Tx/>
              <a:buChar char="-"/>
            </a:pPr>
            <a:r>
              <a:rPr lang="ko-KR" altLang="en-US" sz="1200" dirty="0" smtClean="0"/>
              <a:t>  구분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구매사 또는 공급사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사용자</a:t>
            </a:r>
            <a:r>
              <a:rPr lang="en-US" altLang="ko-KR" sz="1200" dirty="0" smtClean="0">
                <a:solidFill>
                  <a:srgbClr val="FF0000"/>
                </a:solidFill>
              </a:rPr>
              <a:t>ID : </a:t>
            </a:r>
            <a:r>
              <a:rPr lang="ko-KR" altLang="en-US" sz="1200" dirty="0" smtClean="0">
                <a:solidFill>
                  <a:srgbClr val="FF0000"/>
                </a:solidFill>
              </a:rPr>
              <a:t>계약서명한 사용자</a:t>
            </a:r>
            <a:r>
              <a:rPr lang="en-US" altLang="ko-KR" sz="1200" dirty="0" smtClean="0">
                <a:solidFill>
                  <a:srgbClr val="FF0000"/>
                </a:solidFill>
              </a:rPr>
              <a:t>ID -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계약</a:t>
            </a:r>
            <a:r>
              <a:rPr lang="en-US" altLang="ko-KR" sz="1200" dirty="0" smtClean="0"/>
              <a:t>VER : </a:t>
            </a:r>
            <a:r>
              <a:rPr lang="ko-KR" altLang="en-US" sz="1200" dirty="0" smtClean="0"/>
              <a:t>물품공급계약서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구매사</a:t>
            </a:r>
            <a:r>
              <a:rPr lang="en-US" altLang="ko-KR" sz="1200" dirty="0" smtClean="0"/>
              <a:t>VER1.1)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–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명칭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바뀔수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있음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4143380"/>
            <a:ext cx="1876425" cy="2295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357158" y="4071942"/>
            <a:ext cx="32403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메뉴 구성</a:t>
            </a:r>
            <a:endParaRPr lang="ko-KR" altLang="en-US" b="1" dirty="0"/>
          </a:p>
        </p:txBody>
      </p:sp>
      <p:sp>
        <p:nvSpPr>
          <p:cNvPr id="19" name="사각형 설명선 18"/>
          <p:cNvSpPr/>
          <p:nvPr/>
        </p:nvSpPr>
        <p:spPr>
          <a:xfrm>
            <a:off x="1285852" y="5715016"/>
            <a:ext cx="3571900" cy="714380"/>
          </a:xfrm>
          <a:prstGeom prst="wedgeRectCallout">
            <a:avLst>
              <a:gd name="adj1" fmla="val 76901"/>
              <a:gd name="adj2" fmla="val -27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/>
              <a:t>ㅇ 메뉴 추가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물품공급계약서 서명내역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4071934" y="260648"/>
            <a:ext cx="2444282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조회조건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법인명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계약여부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428013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구름 모양 설명선 12"/>
          <p:cNvSpPr/>
          <p:nvPr/>
        </p:nvSpPr>
        <p:spPr>
          <a:xfrm>
            <a:off x="6623720" y="2643182"/>
            <a:ext cx="2520280" cy="792088"/>
          </a:xfrm>
          <a:prstGeom prst="cloudCallout">
            <a:avLst>
              <a:gd name="adj1" fmla="val -22528"/>
              <a:gd name="adj2" fmla="val -116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algn="ctr"/>
            <a:r>
              <a:rPr lang="ko-KR" altLang="en-US" sz="1200" dirty="0" smtClean="0"/>
              <a:t>계약</a:t>
            </a:r>
            <a:r>
              <a:rPr lang="ko-KR" altLang="en-US" sz="1200" dirty="0"/>
              <a:t>일 </a:t>
            </a:r>
            <a:r>
              <a:rPr lang="ko-KR" altLang="en-US" sz="1200" dirty="0" smtClean="0"/>
              <a:t>필드 추가</a:t>
            </a:r>
            <a:endParaRPr lang="en-US" altLang="ko-KR" sz="1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920" y="2852936"/>
            <a:ext cx="4219166" cy="390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074589" y="4147677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계약일 </a:t>
            </a:r>
            <a:r>
              <a:rPr lang="en-US" altLang="ko-KR" sz="800" dirty="0" smtClean="0"/>
              <a:t>: 13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12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20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322824" y="4187903"/>
            <a:ext cx="1265530" cy="146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726408" y="4187903"/>
            <a:ext cx="286227" cy="168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2392" y="3941682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참</a:t>
            </a:r>
            <a:r>
              <a:rPr lang="ko-KR" altLang="en-US" sz="1000" b="1" dirty="0"/>
              <a:t>고 </a:t>
            </a:r>
            <a:r>
              <a:rPr lang="ko-KR" altLang="en-US" sz="1000" b="1" dirty="0" smtClean="0"/>
              <a:t>사항 축소</a:t>
            </a:r>
            <a:endParaRPr lang="ko-KR" altLang="en-US" sz="1000" b="1" dirty="0"/>
          </a:p>
        </p:txBody>
      </p:sp>
      <p:sp>
        <p:nvSpPr>
          <p:cNvPr id="9" name="사각형 설명선 8"/>
          <p:cNvSpPr/>
          <p:nvPr/>
        </p:nvSpPr>
        <p:spPr>
          <a:xfrm>
            <a:off x="-32" y="4643446"/>
            <a:ext cx="1214446" cy="714380"/>
          </a:xfrm>
          <a:prstGeom prst="wedgeRectCallout">
            <a:avLst>
              <a:gd name="adj1" fmla="val 92909"/>
              <a:gd name="adj2" fmla="val -227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사업장정보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화면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204</Words>
  <Application>Microsoft Office PowerPoint</Application>
  <PresentationFormat>화면 슬라이드 쇼(4:3)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j723</dc:creator>
  <cp:lastModifiedBy>Windows 사용자</cp:lastModifiedBy>
  <cp:revision>16</cp:revision>
  <dcterms:created xsi:type="dcterms:W3CDTF">2013-12-20T01:22:21Z</dcterms:created>
  <dcterms:modified xsi:type="dcterms:W3CDTF">2014-01-02T08:53:04Z</dcterms:modified>
</cp:coreProperties>
</file>