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12E1-75B0-4E0F-8735-EC58CA1B6C42}" type="datetimeFigureOut">
              <a:rPr lang="ko-KR" altLang="en-US" smtClean="0"/>
              <a:pPr/>
              <a:t>2013-12-24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92D6-986A-4948-90EB-8389125A660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571480"/>
            <a:ext cx="70104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사각형 설명선 4"/>
          <p:cNvSpPr/>
          <p:nvPr/>
        </p:nvSpPr>
        <p:spPr>
          <a:xfrm>
            <a:off x="5357818" y="2571744"/>
            <a:ext cx="1928826" cy="1071570"/>
          </a:xfrm>
          <a:prstGeom prst="wedgeRectCallout">
            <a:avLst>
              <a:gd name="adj1" fmla="val -82827"/>
              <a:gd name="adj2" fmla="val -99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ㅇ</a:t>
            </a:r>
            <a:r>
              <a:rPr lang="ko-KR" altLang="en-US" sz="1200" b="1" dirty="0" smtClean="0"/>
              <a:t> 필터 추가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배송정보입력일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357166"/>
            <a:ext cx="6943725" cy="610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사각형 설명선 4"/>
          <p:cNvSpPr/>
          <p:nvPr/>
        </p:nvSpPr>
        <p:spPr>
          <a:xfrm>
            <a:off x="4214810" y="3143248"/>
            <a:ext cx="4071966" cy="1928826"/>
          </a:xfrm>
          <a:prstGeom prst="wedgeRectCallout">
            <a:avLst>
              <a:gd name="adj1" fmla="val -79036"/>
              <a:gd name="adj2" fmla="val -88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200" b="1" dirty="0" err="1" smtClean="0"/>
              <a:t>ㅇ</a:t>
            </a:r>
            <a:r>
              <a:rPr lang="ko-KR" altLang="en-US" sz="1200" b="1" dirty="0" smtClean="0"/>
              <a:t> 필터 추가</a:t>
            </a:r>
            <a:endParaRPr lang="en-US" altLang="ko-KR" sz="1200" b="1" dirty="0" smtClean="0"/>
          </a:p>
          <a:p>
            <a:pPr>
              <a:buFontTx/>
              <a:buChar char="-"/>
            </a:pPr>
            <a:r>
              <a:rPr lang="ko-KR" altLang="en-US" sz="1200" b="1" dirty="0" smtClean="0"/>
              <a:t>기존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출하로 조회하면 주문상태가 출하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준비중</a:t>
            </a:r>
            <a:r>
              <a:rPr lang="en-US" altLang="ko-KR" sz="1200" b="1" dirty="0" smtClean="0"/>
              <a:t>),</a:t>
            </a:r>
            <a:r>
              <a:rPr lang="ko-KR" altLang="en-US" sz="1200" b="1" dirty="0" smtClean="0"/>
              <a:t>출하 주문 건들이 모두 조회됨</a:t>
            </a:r>
            <a:endParaRPr lang="en-US" altLang="ko-KR" sz="1200" b="1" dirty="0" smtClean="0"/>
          </a:p>
          <a:p>
            <a:pPr>
              <a:buFontTx/>
              <a:buChar char="-"/>
            </a:pP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변경 </a:t>
            </a:r>
            <a:r>
              <a:rPr lang="en-US" altLang="ko-KR" sz="1200" b="1" dirty="0" smtClean="0"/>
              <a:t>: </a:t>
            </a:r>
            <a:r>
              <a:rPr lang="ko-KR" altLang="en-US" sz="1200" b="1" dirty="0" smtClean="0"/>
              <a:t>주문상태 필터에 출하</a:t>
            </a:r>
            <a:r>
              <a:rPr lang="en-US" altLang="ko-KR" sz="1200" b="1" dirty="0" smtClean="0"/>
              <a:t>,</a:t>
            </a:r>
            <a:r>
              <a:rPr lang="ko-KR" altLang="en-US" sz="1200" b="1" dirty="0" smtClean="0"/>
              <a:t>출하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준비중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로 설정</a:t>
            </a:r>
            <a:r>
              <a:rPr lang="en-US" altLang="ko-KR" sz="1200" b="1" dirty="0" smtClean="0"/>
              <a:t>.</a:t>
            </a:r>
          </a:p>
          <a:p>
            <a:r>
              <a:rPr lang="ko-KR" altLang="en-US" sz="1200" b="1" dirty="0" smtClean="0"/>
              <a:t>출하로 조회하면 출하만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출하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준비중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으로 조회하면 출하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준비중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만 조회 가능 하도록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55</Words>
  <Application>Microsoft Office PowerPoint</Application>
  <PresentationFormat>화면 슬라이드 쇼(4:3)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SKTS-p560</dc:creator>
  <cp:lastModifiedBy>SKTS-p560</cp:lastModifiedBy>
  <cp:revision>45</cp:revision>
  <dcterms:created xsi:type="dcterms:W3CDTF">2013-12-17T01:39:02Z</dcterms:created>
  <dcterms:modified xsi:type="dcterms:W3CDTF">2013-12-24T02:35:53Z</dcterms:modified>
</cp:coreProperties>
</file>