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5993-A86F-47ED-B069-2DFE8DBD2D92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3B9-57EA-442D-AC69-0AE156A18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5993-A86F-47ED-B069-2DFE8DBD2D92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3B9-57EA-442D-AC69-0AE156A18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5993-A86F-47ED-B069-2DFE8DBD2D92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3B9-57EA-442D-AC69-0AE156A18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5993-A86F-47ED-B069-2DFE8DBD2D92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3B9-57EA-442D-AC69-0AE156A18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5993-A86F-47ED-B069-2DFE8DBD2D92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3B9-57EA-442D-AC69-0AE156A18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5993-A86F-47ED-B069-2DFE8DBD2D92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3B9-57EA-442D-AC69-0AE156A18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5993-A86F-47ED-B069-2DFE8DBD2D92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3B9-57EA-442D-AC69-0AE156A18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5993-A86F-47ED-B069-2DFE8DBD2D92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3B9-57EA-442D-AC69-0AE156A18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5993-A86F-47ED-B069-2DFE8DBD2D92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3B9-57EA-442D-AC69-0AE156A18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5993-A86F-47ED-B069-2DFE8DBD2D92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3B9-57EA-442D-AC69-0AE156A18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5993-A86F-47ED-B069-2DFE8DBD2D92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C3B9-57EA-442D-AC69-0AE156A18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C5993-A86F-47ED-B069-2DFE8DBD2D92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BC3B9-57EA-442D-AC69-0AE156A18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83391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41606"/>
            <a:ext cx="8136904" cy="4791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7524328" y="2381766"/>
            <a:ext cx="504056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2525782"/>
            <a:ext cx="8136904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6444208" y="1373654"/>
            <a:ext cx="1944216" cy="720080"/>
          </a:xfrm>
          <a:prstGeom prst="wedgeRectCallout">
            <a:avLst>
              <a:gd name="adj1" fmla="val 20942"/>
              <a:gd name="adj2" fmla="val 8490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동일한 상품코드 내 매입단가가 가장 낮은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List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만 디폴트로 나오게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1229638"/>
            <a:ext cx="21602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현 재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49077"/>
            <a:ext cx="84677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701677"/>
            <a:ext cx="8477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989709"/>
            <a:ext cx="84867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405261"/>
            <a:ext cx="8496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7740352" y="2189237"/>
            <a:ext cx="50405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6372200" y="1181125"/>
            <a:ext cx="1944216" cy="720080"/>
          </a:xfrm>
          <a:prstGeom prst="wedgeRectCallout">
            <a:avLst>
              <a:gd name="adj1" fmla="val 31289"/>
              <a:gd name="adj2" fmla="val 8364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동일한 상품코드 기준으로 매입단가가 가장 낮은 상품만 기본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List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조회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모두 동일할 경우 랜덤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6768" y="3933056"/>
            <a:ext cx="8531696" cy="156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8776" y="5517232"/>
            <a:ext cx="8424936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8776" y="5877272"/>
            <a:ext cx="8424936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8776" y="6237312"/>
            <a:ext cx="842493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51520" y="749077"/>
            <a:ext cx="8496944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1520" y="3933056"/>
            <a:ext cx="849694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1520" y="144016"/>
            <a:ext cx="2232248" cy="404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운영사</a:t>
            </a:r>
            <a:r>
              <a:rPr lang="ko-KR" altLang="en-US" sz="1200" dirty="0" smtClean="0"/>
              <a:t> 상품조회 화면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51520" y="3429000"/>
            <a:ext cx="2232248" cy="404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구</a:t>
            </a:r>
            <a:r>
              <a:rPr lang="ko-KR" altLang="en-US" sz="1200" dirty="0" err="1"/>
              <a:t>매</a:t>
            </a:r>
            <a:r>
              <a:rPr lang="ko-KR" altLang="en-US" sz="1200" dirty="0" err="1" smtClean="0"/>
              <a:t>사</a:t>
            </a:r>
            <a:r>
              <a:rPr lang="ko-KR" altLang="en-US" sz="1200" dirty="0" smtClean="0"/>
              <a:t> 상품조회 화면</a:t>
            </a:r>
            <a:endParaRPr lang="ko-KR" altLang="en-US" sz="1200" dirty="0"/>
          </a:p>
        </p:txBody>
      </p:sp>
      <p:sp>
        <p:nvSpPr>
          <p:cNvPr id="17" name="사각형 설명선 16"/>
          <p:cNvSpPr/>
          <p:nvPr/>
        </p:nvSpPr>
        <p:spPr>
          <a:xfrm>
            <a:off x="2267744" y="5517232"/>
            <a:ext cx="1944216" cy="720080"/>
          </a:xfrm>
          <a:prstGeom prst="wedgeRectCallout">
            <a:avLst>
              <a:gd name="adj1" fmla="val 124412"/>
              <a:gd name="adj2" fmla="val 1125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bg1"/>
                </a:solidFill>
              </a:rPr>
              <a:t>구매사는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운영사처럼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매입단가가 없으므로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운영사에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나오는 리스트 대로 동일하게 나오게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59832" y="3284984"/>
            <a:ext cx="21602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 경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364088" y="2204864"/>
            <a:ext cx="864096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24128" y="5445224"/>
            <a:ext cx="864096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768" y="2492896"/>
            <a:ext cx="8531696" cy="156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776" y="4077072"/>
            <a:ext cx="8424936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776" y="4437112"/>
            <a:ext cx="8424936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8776" y="4797152"/>
            <a:ext cx="842493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51520" y="2492896"/>
            <a:ext cx="849694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1988840"/>
            <a:ext cx="2232248" cy="404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구</a:t>
            </a:r>
            <a:r>
              <a:rPr lang="ko-KR" altLang="en-US" sz="1200" b="1" dirty="0" err="1"/>
              <a:t>매</a:t>
            </a:r>
            <a:r>
              <a:rPr lang="ko-KR" altLang="en-US" sz="1200" b="1" dirty="0" err="1" smtClean="0"/>
              <a:t>사</a:t>
            </a:r>
            <a:r>
              <a:rPr lang="ko-KR" altLang="en-US" sz="1200" b="1" dirty="0" smtClean="0"/>
              <a:t> 상품조회 화면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5724128" y="4005064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548680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공급사</a:t>
            </a:r>
            <a:r>
              <a:rPr lang="ko-KR" altLang="en-US" dirty="0" smtClean="0"/>
              <a:t> 전체보기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51520" y="3356992"/>
          <a:ext cx="218390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59768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공급사</a:t>
                      </a:r>
                      <a:r>
                        <a:rPr lang="ko-KR" altLang="en-US" sz="1000" dirty="0" smtClean="0"/>
                        <a:t> 전체보기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아니오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979712" y="2924944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45912" y="4139936"/>
            <a:ext cx="1905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타원 13"/>
          <p:cNvSpPr/>
          <p:nvPr/>
        </p:nvSpPr>
        <p:spPr>
          <a:xfrm>
            <a:off x="5148064" y="3861048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580112" y="4725144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18480" y="4860016"/>
            <a:ext cx="1905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5724128" y="4797152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076056" y="4653136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사각형 설명선 18"/>
          <p:cNvSpPr/>
          <p:nvPr/>
        </p:nvSpPr>
        <p:spPr>
          <a:xfrm>
            <a:off x="2699792" y="2348880"/>
            <a:ext cx="1944216" cy="720080"/>
          </a:xfrm>
          <a:prstGeom prst="wedgeRectCallout">
            <a:avLst>
              <a:gd name="adj1" fmla="val -60893"/>
              <a:gd name="adj2" fmla="val 7602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필터에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공급사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전체보기 여부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r>
              <a:rPr lang="ko-KR" altLang="en-US" sz="1000" b="1" dirty="0" smtClean="0">
                <a:solidFill>
                  <a:schemeClr val="bg1"/>
                </a:solidFill>
              </a:rPr>
              <a:t>설</a:t>
            </a:r>
            <a:r>
              <a:rPr lang="ko-KR" altLang="en-US" sz="1000" b="1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20" name="사각형 설명선 19"/>
          <p:cNvSpPr/>
          <p:nvPr/>
        </p:nvSpPr>
        <p:spPr>
          <a:xfrm>
            <a:off x="5436096" y="2924944"/>
            <a:ext cx="1944216" cy="720080"/>
          </a:xfrm>
          <a:prstGeom prst="wedgeRectCallout">
            <a:avLst>
              <a:gd name="adj1" fmla="val -43491"/>
              <a:gd name="adj2" fmla="val 8237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bg1"/>
                </a:solidFill>
              </a:rPr>
              <a:t>ㅇ셀렉트박스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(1)</a:t>
            </a:r>
          </a:p>
          <a:p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마진이 좋은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공급사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디폴트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5580112" y="5301208"/>
            <a:ext cx="1944216" cy="720080"/>
          </a:xfrm>
          <a:prstGeom prst="wedgeRectCallout">
            <a:avLst>
              <a:gd name="adj1" fmla="val -25619"/>
              <a:gd name="adj2" fmla="val -7763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bg1"/>
                </a:solidFill>
              </a:rPr>
              <a:t>ㅇ셀렉트박스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(1)</a:t>
            </a:r>
          </a:p>
          <a:p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선택이 디폴트 이며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마진이 좋은 업체가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셀렉박스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젤 위에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r>
              <a:rPr lang="ko-KR" altLang="en-US" sz="1000" b="1" dirty="0" smtClean="0">
                <a:solidFill>
                  <a:schemeClr val="bg1"/>
                </a:solidFill>
              </a:rPr>
              <a:t>올라오게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.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97</Words>
  <Application>Microsoft Office PowerPoint</Application>
  <PresentationFormat>화면 슬라이드 쇼(4:3)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SKTS-p560</dc:creator>
  <cp:lastModifiedBy>sktsuser</cp:lastModifiedBy>
  <cp:revision>16</cp:revision>
  <dcterms:created xsi:type="dcterms:W3CDTF">2014-04-25T02:03:08Z</dcterms:created>
  <dcterms:modified xsi:type="dcterms:W3CDTF">2014-05-12T04:02:53Z</dcterms:modified>
</cp:coreProperties>
</file>