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67AA-B9A3-475A-80CF-0AE4769B1BD1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73E2-39BB-4320-B329-F3D83F6013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358747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524328" y="148478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안전용품 거래 인증서</a:t>
            </a:r>
            <a:endParaRPr lang="ko-KR" altLang="en-US" sz="9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772816"/>
            <a:ext cx="6286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524328" y="1412776"/>
            <a:ext cx="1368152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704729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987824" y="22048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안전용품 거래 인증서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>
          <a:xfrm>
            <a:off x="4644008" y="1412776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4283968" y="404664"/>
            <a:ext cx="2016224" cy="648072"/>
          </a:xfrm>
          <a:prstGeom prst="wedgeRectCallout">
            <a:avLst>
              <a:gd name="adj1" fmla="val -16658"/>
              <a:gd name="adj2" fmla="val 101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u"/>
            </a:pPr>
            <a:r>
              <a:rPr lang="ko-KR" altLang="en-US" sz="900" dirty="0" smtClean="0"/>
              <a:t>수정 염려가 있기 때문에 </a:t>
            </a:r>
            <a:r>
              <a:rPr lang="ko-KR" altLang="en-US" sz="900" dirty="0" err="1" smtClean="0"/>
              <a:t>다른파일로</a:t>
            </a:r>
            <a:r>
              <a:rPr lang="ko-KR" altLang="en-US" sz="900" dirty="0" smtClean="0"/>
              <a:t> 저장하여 수정 불가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오직 출력만 될 수 있도록</a:t>
            </a:r>
            <a:endParaRPr lang="ko-KR" altLang="en-US" sz="900" dirty="0"/>
          </a:p>
        </p:txBody>
      </p:sp>
      <p:sp>
        <p:nvSpPr>
          <p:cNvPr id="11" name="사각형 설명선 10"/>
          <p:cNvSpPr/>
          <p:nvPr/>
        </p:nvSpPr>
        <p:spPr>
          <a:xfrm>
            <a:off x="4788024" y="1988840"/>
            <a:ext cx="2016224" cy="648072"/>
          </a:xfrm>
          <a:prstGeom prst="wedgeRectCallout">
            <a:avLst>
              <a:gd name="adj1" fmla="val -69495"/>
              <a:gd name="adj2" fmla="val 1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u"/>
            </a:pPr>
            <a:r>
              <a:rPr lang="ko-KR" altLang="en-US" sz="900" dirty="0" smtClean="0"/>
              <a:t>기존 포맷은 거래명세서와 동일</a:t>
            </a:r>
            <a:endParaRPr lang="en-US" altLang="ko-KR" sz="9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대분류</a:t>
            </a:r>
            <a:r>
              <a:rPr lang="ko-KR" altLang="en-US" sz="900" dirty="0" smtClean="0"/>
              <a:t> 안전용품에 해당하는 상품리스트만 표기</a:t>
            </a:r>
          </a:p>
          <a:p>
            <a:pPr>
              <a:buFont typeface="Wingdings" pitchFamily="2" charset="2"/>
              <a:buChar char="u"/>
            </a:pPr>
            <a:endParaRPr lang="ko-KR" altLang="en-US" sz="900" dirty="0"/>
          </a:p>
        </p:txBody>
      </p:sp>
      <p:sp>
        <p:nvSpPr>
          <p:cNvPr id="12" name="곱셈 기호 11"/>
          <p:cNvSpPr/>
          <p:nvPr/>
        </p:nvSpPr>
        <p:spPr>
          <a:xfrm>
            <a:off x="4644008" y="1340768"/>
            <a:ext cx="432048" cy="43204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3</cp:revision>
  <dcterms:created xsi:type="dcterms:W3CDTF">2014-05-30T06:16:27Z</dcterms:created>
  <dcterms:modified xsi:type="dcterms:W3CDTF">2014-05-30T06:32:29Z</dcterms:modified>
</cp:coreProperties>
</file>