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DFA5-2534-4AE0-9B72-88739A02B424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A82D-0EA0-456C-8AB1-0F5719308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4624"/>
            <a:ext cx="353409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변경이력 전체화면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95536" y="3021710"/>
          <a:ext cx="828092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9337"/>
                <a:gridCol w="1989871"/>
                <a:gridCol w="1428760"/>
                <a:gridCol w="1428760"/>
                <a:gridCol w="714380"/>
                <a:gridCol w="138981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신규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종료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변경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기간설정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오늘기준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err="1" smtClean="0"/>
                        <a:t>개월디폴트설정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상품코드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텍스트창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변경자명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운영사</a:t>
                      </a:r>
                      <a:r>
                        <a:rPr lang="ko-KR" altLang="en-US" sz="900" dirty="0" smtClean="0"/>
                        <a:t> 담당자 </a:t>
                      </a:r>
                      <a:r>
                        <a:rPr lang="ko-KR" altLang="en-US" sz="900" dirty="0" err="1" smtClean="0"/>
                        <a:t>셀렉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검색창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-142908" y="4500570"/>
          <a:ext cx="957269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  <a:gridCol w="4162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상품코드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상품카테고리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기준매익률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절대판매가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물량배분여부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과거상품주문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최소주문수량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상품실적년도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상품우선순위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매입단가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매입단가변경사유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종료여부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종료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사유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계약시작일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계약종료일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판매가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권역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공급사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변경자명</a:t>
                      </a:r>
                      <a:endParaRPr lang="en-US" altLang="ko-KR" sz="9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539552" y="2589662"/>
            <a:ext cx="720080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필터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4000504"/>
            <a:ext cx="720080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필드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785794"/>
            <a:ext cx="1457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500034" y="785794"/>
            <a:ext cx="720080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메뉴구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13" name="사각형 설명선 12"/>
          <p:cNvSpPr/>
          <p:nvPr/>
        </p:nvSpPr>
        <p:spPr>
          <a:xfrm>
            <a:off x="5357818" y="1571612"/>
            <a:ext cx="1512168" cy="720080"/>
          </a:xfrm>
          <a:prstGeom prst="wedgeRectCallout">
            <a:avLst>
              <a:gd name="adj1" fmla="val -229350"/>
              <a:gd name="adj2" fmla="val -3675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카테고리관리 </a:t>
            </a:r>
            <a:r>
              <a:rPr lang="ko-KR" altLang="en-US" sz="900" dirty="0" smtClean="0"/>
              <a:t>밑에 </a:t>
            </a:r>
            <a:r>
              <a:rPr lang="ko-KR" altLang="en-US" sz="900" dirty="0" smtClean="0"/>
              <a:t>변경이력 </a:t>
            </a:r>
            <a:r>
              <a:rPr lang="ko-KR" altLang="en-US" sz="900" dirty="0" smtClean="0"/>
              <a:t>메뉴 생성</a:t>
            </a:r>
            <a:endParaRPr lang="ko-KR" altLang="en-US" sz="900" dirty="0"/>
          </a:p>
        </p:txBody>
      </p:sp>
      <p:sp>
        <p:nvSpPr>
          <p:cNvPr id="15" name="사각형 설명선 14"/>
          <p:cNvSpPr/>
          <p:nvPr/>
        </p:nvSpPr>
        <p:spPr>
          <a:xfrm>
            <a:off x="285720" y="5780754"/>
            <a:ext cx="3071834" cy="720080"/>
          </a:xfrm>
          <a:prstGeom prst="wedgeRectCallout">
            <a:avLst>
              <a:gd name="adj1" fmla="val -57918"/>
              <a:gd name="adj2" fmla="val -957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/>
              <a:t>ㅇ신규일</a:t>
            </a:r>
            <a:r>
              <a:rPr lang="ko-KR" altLang="en-US" sz="900" dirty="0" smtClean="0"/>
              <a:t> 경우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필드 정보들은 신규정보 기입</a:t>
            </a:r>
            <a:endParaRPr lang="en-US" altLang="ko-KR" sz="900" dirty="0" smtClean="0"/>
          </a:p>
          <a:p>
            <a:r>
              <a:rPr lang="ko-KR" altLang="en-US" sz="900" dirty="0" err="1" smtClean="0"/>
              <a:t>ㅇ종료및변</a:t>
            </a:r>
            <a:r>
              <a:rPr lang="ko-KR" altLang="en-US" sz="900" dirty="0" err="1" smtClean="0"/>
              <a:t>경</a:t>
            </a:r>
            <a:r>
              <a:rPr lang="ko-KR" altLang="en-US" sz="900" dirty="0" err="1" smtClean="0"/>
              <a:t>일</a:t>
            </a:r>
            <a:r>
              <a:rPr lang="ko-KR" altLang="en-US" sz="900" dirty="0" smtClean="0"/>
              <a:t> 경우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수</a:t>
            </a:r>
            <a:r>
              <a:rPr lang="ko-KR" altLang="en-US" sz="900" dirty="0" smtClean="0"/>
              <a:t>정</a:t>
            </a:r>
            <a:r>
              <a:rPr lang="ko-KR" altLang="en-US" sz="900" dirty="0" smtClean="0"/>
              <a:t>정보 아닌 기존정보 기입</a:t>
            </a:r>
            <a:endParaRPr lang="ko-KR" altLang="en-US" sz="900" dirty="0"/>
          </a:p>
        </p:txBody>
      </p:sp>
      <p:sp>
        <p:nvSpPr>
          <p:cNvPr id="16" name="사각형 설명선 15"/>
          <p:cNvSpPr/>
          <p:nvPr/>
        </p:nvSpPr>
        <p:spPr>
          <a:xfrm>
            <a:off x="2071670" y="3814084"/>
            <a:ext cx="3071834" cy="720080"/>
          </a:xfrm>
          <a:prstGeom prst="wedgeRectCallout">
            <a:avLst>
              <a:gd name="adj1" fmla="val -77408"/>
              <a:gd name="adj2" fmla="val -95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아래 필드에 정보가 없을 경우 </a:t>
            </a:r>
            <a:r>
              <a:rPr lang="en-US" altLang="ko-KR" sz="900" dirty="0" smtClean="0"/>
              <a:t>‘-’ </a:t>
            </a:r>
            <a:r>
              <a:rPr lang="ko-KR" altLang="en-US" sz="900" dirty="0" smtClean="0"/>
              <a:t>표시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4624"/>
            <a:ext cx="15121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 필드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85794"/>
            <a:ext cx="7605688" cy="56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14348" y="1500174"/>
            <a:ext cx="64294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43240" y="3786190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43240" y="3571876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72132" y="3786190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348" y="4000504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43240" y="4000504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7215206" y="4214818"/>
            <a:ext cx="428628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9256" y="4214818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5929322" y="4857760"/>
            <a:ext cx="1357322" cy="714380"/>
          </a:xfrm>
          <a:prstGeom prst="wedgeRectCallout">
            <a:avLst>
              <a:gd name="adj1" fmla="val -17736"/>
              <a:gd name="adj2" fmla="val -1022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ㅇ구분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신규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가지 버튼으로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공급사</a:t>
            </a:r>
            <a:r>
              <a:rPr lang="ko-KR" altLang="en-US" sz="900" dirty="0" smtClean="0">
                <a:solidFill>
                  <a:schemeClr val="tx1"/>
                </a:solidFill>
              </a:rPr>
              <a:t> 추가 후 마스터정보 저장은 신규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8662" y="4643446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857232"/>
            <a:ext cx="7651480" cy="569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323528" y="44624"/>
            <a:ext cx="15121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 필드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072198" y="1928802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72198" y="2214554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86050" y="2000240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4546" y="2000240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00496" y="2428868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5786" y="2643182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3071802" y="1000108"/>
            <a:ext cx="1357322" cy="714380"/>
          </a:xfrm>
          <a:prstGeom prst="wedgeRectCallout">
            <a:avLst>
              <a:gd name="adj1" fmla="val -51033"/>
              <a:gd name="adj2" fmla="val 860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ㅇ구분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r>
              <a:rPr lang="en-US" altLang="ko-KR" sz="9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종료 사유도 있음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785918" y="571480"/>
            <a:ext cx="1357322" cy="714380"/>
          </a:xfrm>
          <a:prstGeom prst="wedgeRectCallout">
            <a:avLst>
              <a:gd name="adj1" fmla="val 6268"/>
              <a:gd name="adj2" fmla="val 1493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900" dirty="0" smtClean="0">
                <a:solidFill>
                  <a:schemeClr val="tx1"/>
                </a:solidFill>
              </a:rPr>
              <a:t> 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매입단가 변경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변경 사유도 있음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14356"/>
            <a:ext cx="7858148" cy="584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323528" y="44624"/>
            <a:ext cx="15121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 필드</a:t>
            </a:r>
            <a:r>
              <a:rPr lang="en-US" altLang="ko-KR" dirty="0" smtClean="0"/>
              <a:t>(3)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43636" y="4786322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6314" y="4786322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29124" y="4786322"/>
            <a:ext cx="326573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3508" y="4479550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15140" y="4786322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8072462" y="3714752"/>
            <a:ext cx="857256" cy="571504"/>
          </a:xfrm>
          <a:prstGeom prst="wedgeRectCallout">
            <a:avLst>
              <a:gd name="adj1" fmla="val -51033"/>
              <a:gd name="adj2" fmla="val 860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ㅇ구분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1538" y="4786322"/>
            <a:ext cx="326573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7819" y="4786322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6357950" y="3857628"/>
            <a:ext cx="857256" cy="571504"/>
          </a:xfrm>
          <a:prstGeom prst="wedgeRectCallout">
            <a:avLst>
              <a:gd name="adj1" fmla="val 105901"/>
              <a:gd name="adj2" fmla="val 750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ㅇ구분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7215206" y="3429000"/>
            <a:ext cx="857256" cy="571504"/>
          </a:xfrm>
          <a:prstGeom prst="wedgeRectCallout">
            <a:avLst>
              <a:gd name="adj1" fmla="val 26208"/>
              <a:gd name="adj2" fmla="val 1375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ㅇ구분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8386738" cy="536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323528" y="44624"/>
            <a:ext cx="15121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 필드</a:t>
            </a:r>
            <a:r>
              <a:rPr lang="en-US" altLang="ko-KR" dirty="0" smtClean="0"/>
              <a:t>(4)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628" y="6143644"/>
            <a:ext cx="78581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0232" y="2214554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4929198"/>
            <a:ext cx="107157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3143240" y="6072206"/>
            <a:ext cx="857256" cy="571504"/>
          </a:xfrm>
          <a:prstGeom prst="wedgeRectCallout">
            <a:avLst>
              <a:gd name="adj1" fmla="val 167203"/>
              <a:gd name="adj2" fmla="val -5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ㅇ구분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승인하는 담당자가 변경자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8734435" cy="47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323528" y="44624"/>
            <a:ext cx="15121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 필드</a:t>
            </a:r>
            <a:r>
              <a:rPr lang="en-US" altLang="ko-KR" dirty="0" smtClean="0"/>
              <a:t>(5)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857752" y="2357430"/>
            <a:ext cx="78581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3834" y="1785926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4348" y="5357826"/>
            <a:ext cx="107157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6000760" y="1357298"/>
            <a:ext cx="857256" cy="571504"/>
          </a:xfrm>
          <a:prstGeom prst="wedgeRectCallout">
            <a:avLst>
              <a:gd name="adj1" fmla="val 135457"/>
              <a:gd name="adj2" fmla="val 283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승인자가 변경 담당자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6314" y="2714620"/>
            <a:ext cx="78581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3643306" y="1500174"/>
            <a:ext cx="857256" cy="571504"/>
          </a:xfrm>
          <a:prstGeom prst="wedgeRectCallout">
            <a:avLst>
              <a:gd name="adj1" fmla="val 111330"/>
              <a:gd name="adj2" fmla="val 855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071934" y="3143248"/>
            <a:ext cx="857256" cy="571504"/>
          </a:xfrm>
          <a:prstGeom prst="wedgeRectCallout">
            <a:avLst>
              <a:gd name="adj1" fmla="val 101171"/>
              <a:gd name="adj2" fmla="val -1068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수</a:t>
            </a:r>
            <a:r>
              <a:rPr lang="ko-KR" altLang="en-US" sz="900" dirty="0" smtClean="0">
                <a:solidFill>
                  <a:schemeClr val="tx1"/>
                </a:solidFill>
              </a:rPr>
              <a:t>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14356"/>
            <a:ext cx="8501083" cy="57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323528" y="44624"/>
            <a:ext cx="15121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 필드</a:t>
            </a:r>
            <a:r>
              <a:rPr lang="en-US" altLang="ko-KR" dirty="0" smtClean="0"/>
              <a:t>(6)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785918" y="1785926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596" y="3071810"/>
            <a:ext cx="107157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5786446" y="5572140"/>
            <a:ext cx="857256" cy="571504"/>
          </a:xfrm>
          <a:prstGeom prst="wedgeRectCallout">
            <a:avLst>
              <a:gd name="adj1" fmla="val 135457"/>
              <a:gd name="adj2" fmla="val 283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신규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ko-KR" altLang="en-US" sz="900" dirty="0" smtClean="0">
                <a:solidFill>
                  <a:schemeClr val="tx1"/>
                </a:solidFill>
              </a:rPr>
              <a:t>승인자가 변경 담당자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29520" y="5929330"/>
            <a:ext cx="7858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174</Words>
  <Application>Microsoft Office PowerPoint</Application>
  <PresentationFormat>화면 슬라이드 쇼(4:3)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44</cp:revision>
  <dcterms:created xsi:type="dcterms:W3CDTF">2014-06-30T04:22:47Z</dcterms:created>
  <dcterms:modified xsi:type="dcterms:W3CDTF">2014-07-07T09:10:14Z</dcterms:modified>
</cp:coreProperties>
</file>