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9262-51EA-411F-82D4-83BB8C9B1F5A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6C69-1989-4DF0-BFBE-9FBFCC99B26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973" t="8959" r="63766" b="2243"/>
          <a:stretch>
            <a:fillRect/>
          </a:stretch>
        </p:blipFill>
        <p:spPr bwMode="auto">
          <a:xfrm>
            <a:off x="928048" y="198840"/>
            <a:ext cx="7100336" cy="653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940278" y="983411"/>
            <a:ext cx="4934311" cy="7246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19901" y="976188"/>
            <a:ext cx="1973094" cy="50859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90381"/>
            <a:ext cx="403244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운영사에서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권한에 따라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구매사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정보 변경 가능 여부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3" y="3114674"/>
            <a:ext cx="2500832" cy="60960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6228184" y="4581128"/>
            <a:ext cx="1728192" cy="792088"/>
          </a:xfrm>
          <a:prstGeom prst="wedgeRectCallout">
            <a:avLst>
              <a:gd name="adj1" fmla="val -78153"/>
              <a:gd name="adj2" fmla="val -103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빨간색 테두리 안에 있는 정보는 </a:t>
            </a:r>
            <a:r>
              <a:rPr lang="ko-KR" altLang="en-US" sz="1000" dirty="0" err="1" smtClean="0"/>
              <a:t>운영사</a:t>
            </a:r>
            <a:r>
              <a:rPr lang="ko-KR" altLang="en-US" sz="1000" dirty="0" smtClean="0"/>
              <a:t> 중에서 회계운영자 권한만 수정 가능하게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 외에는 </a:t>
            </a:r>
            <a:r>
              <a:rPr lang="ko-KR" altLang="en-US" sz="1000" dirty="0" smtClean="0"/>
              <a:t>기존 그대로 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419872" y="3717032"/>
            <a:ext cx="2448272" cy="2880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24128" y="3212976"/>
            <a:ext cx="2304256" cy="2160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3608" y="4149080"/>
            <a:ext cx="2160240" cy="2880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600" y="5157192"/>
            <a:ext cx="2160240" cy="2880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47864" y="2492896"/>
            <a:ext cx="2304256" cy="2160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133" t="17629" r="60903" b="3654"/>
          <a:stretch>
            <a:fillRect/>
          </a:stretch>
        </p:blipFill>
        <p:spPr bwMode="auto">
          <a:xfrm>
            <a:off x="971599" y="692696"/>
            <a:ext cx="7344817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940279" y="1276095"/>
            <a:ext cx="4629248" cy="7246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16526" y="1514861"/>
            <a:ext cx="2779329" cy="24268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2238" y="2924944"/>
            <a:ext cx="3701770" cy="6118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6732240" y="2996952"/>
            <a:ext cx="1728192" cy="792088"/>
          </a:xfrm>
          <a:prstGeom prst="wedgeRectCallout">
            <a:avLst>
              <a:gd name="adj1" fmla="val -80358"/>
              <a:gd name="adj2" fmla="val 4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빨간색 테두리 안에 있는 정보는 </a:t>
            </a:r>
            <a:r>
              <a:rPr lang="ko-KR" altLang="en-US" sz="1000" dirty="0" err="1" smtClean="0"/>
              <a:t>운영사</a:t>
            </a:r>
            <a:r>
              <a:rPr lang="ko-KR" altLang="en-US" sz="1000" dirty="0" smtClean="0"/>
              <a:t> 중에서 회계운영자 권한만 수정 </a:t>
            </a:r>
            <a:r>
              <a:rPr lang="ko-KR" altLang="en-US" sz="1000" dirty="0" smtClean="0"/>
              <a:t>가능하게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 외 기존 </a:t>
            </a:r>
            <a:r>
              <a:rPr lang="ko-KR" altLang="en-US" sz="1000" dirty="0" smtClean="0"/>
              <a:t>그대로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572000" y="3717032"/>
            <a:ext cx="1584176" cy="2880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9592" y="190381"/>
            <a:ext cx="403244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운영사에서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권한에 따라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공급사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정보 변경 가능 여부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627895" cy="614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83768" y="332656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rgbClr val="FF0000"/>
                </a:solidFill>
              </a:rPr>
              <a:t>구매사에서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변경 못하는 정보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419872" y="16288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652120" y="1412776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652120" y="16288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1844824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9592" y="1844824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992" y="2996952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15616" y="34290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87624" y="3717032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275856" y="2780928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75856" y="3933056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80112" y="3212976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 설명선 16"/>
          <p:cNvSpPr/>
          <p:nvPr/>
        </p:nvSpPr>
        <p:spPr>
          <a:xfrm>
            <a:off x="7236296" y="764704"/>
            <a:ext cx="1440160" cy="1008112"/>
          </a:xfrm>
          <a:prstGeom prst="wedgeRectCallout">
            <a:avLst>
              <a:gd name="adj1" fmla="val -95940"/>
              <a:gd name="adj2" fmla="val -7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빨간 테두리 안의 정보는 </a:t>
            </a:r>
            <a:r>
              <a:rPr lang="ko-KR" altLang="en-US" sz="1000" dirty="0" err="1" smtClean="0"/>
              <a:t>구매사에서</a:t>
            </a:r>
            <a:r>
              <a:rPr lang="ko-KR" altLang="en-US" sz="1000" dirty="0" smtClean="0"/>
              <a:t> 변경</a:t>
            </a:r>
            <a:endParaRPr lang="en-US" altLang="ko-KR" sz="1000" dirty="0" smtClean="0"/>
          </a:p>
          <a:p>
            <a:r>
              <a:rPr lang="ko-KR" altLang="en-US" sz="1000" dirty="0" smtClean="0"/>
              <a:t>차단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 외 기존 그대로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149080"/>
            <a:ext cx="2838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타원 18"/>
          <p:cNvSpPr/>
          <p:nvPr/>
        </p:nvSpPr>
        <p:spPr>
          <a:xfrm>
            <a:off x="1115616" y="414908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454101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539552" y="1340768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11560" y="1556792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9552" y="1916832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31840" y="16288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87824" y="1844824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48064" y="16288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3568" y="3140968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3568" y="342900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76056" y="4005064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9552" y="4869160"/>
            <a:ext cx="72008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3768" y="332656"/>
            <a:ext cx="403244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F0000"/>
                </a:solidFill>
              </a:rPr>
              <a:t>공급사에서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변경 못하는 정보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7236296" y="764704"/>
            <a:ext cx="1440160" cy="1008112"/>
          </a:xfrm>
          <a:prstGeom prst="wedgeRectCallout">
            <a:avLst>
              <a:gd name="adj1" fmla="val -95940"/>
              <a:gd name="adj2" fmla="val -7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빨간 테두리 안의 정보는 </a:t>
            </a:r>
            <a:r>
              <a:rPr lang="ko-KR" altLang="en-US" sz="1000" dirty="0" err="1" smtClean="0"/>
              <a:t>공급사에서</a:t>
            </a:r>
            <a:r>
              <a:rPr lang="ko-KR" altLang="en-US" sz="1000" dirty="0" smtClean="0"/>
              <a:t> 변경</a:t>
            </a:r>
            <a:endParaRPr lang="en-US" altLang="ko-KR" sz="1000" dirty="0" smtClean="0"/>
          </a:p>
          <a:p>
            <a:r>
              <a:rPr lang="ko-KR" altLang="en-US" sz="1000" dirty="0" smtClean="0"/>
              <a:t>차단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 외 기존 그대로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2</cp:revision>
  <dcterms:created xsi:type="dcterms:W3CDTF">2014-06-30T01:09:51Z</dcterms:created>
  <dcterms:modified xsi:type="dcterms:W3CDTF">2014-06-30T01:15:07Z</dcterms:modified>
</cp:coreProperties>
</file>