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07A0-B878-4E14-AF26-6C91CF0EBBC2}" type="datetimeFigureOut">
              <a:rPr lang="ko-KR" altLang="en-US" smtClean="0"/>
              <a:pPr/>
              <a:t>2014-06-30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A185-62DF-417D-9138-7E57AE5448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07A0-B878-4E14-AF26-6C91CF0EBBC2}" type="datetimeFigureOut">
              <a:rPr lang="ko-KR" altLang="en-US" smtClean="0"/>
              <a:pPr/>
              <a:t>2014-06-30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A185-62DF-417D-9138-7E57AE5448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07A0-B878-4E14-AF26-6C91CF0EBBC2}" type="datetimeFigureOut">
              <a:rPr lang="ko-KR" altLang="en-US" smtClean="0"/>
              <a:pPr/>
              <a:t>2014-06-30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A185-62DF-417D-9138-7E57AE5448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07A0-B878-4E14-AF26-6C91CF0EBBC2}" type="datetimeFigureOut">
              <a:rPr lang="ko-KR" altLang="en-US" smtClean="0"/>
              <a:pPr/>
              <a:t>2014-06-30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A185-62DF-417D-9138-7E57AE5448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07A0-B878-4E14-AF26-6C91CF0EBBC2}" type="datetimeFigureOut">
              <a:rPr lang="ko-KR" altLang="en-US" smtClean="0"/>
              <a:pPr/>
              <a:t>2014-06-30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A185-62DF-417D-9138-7E57AE5448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07A0-B878-4E14-AF26-6C91CF0EBBC2}" type="datetimeFigureOut">
              <a:rPr lang="ko-KR" altLang="en-US" smtClean="0"/>
              <a:pPr/>
              <a:t>2014-06-30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A185-62DF-417D-9138-7E57AE5448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07A0-B878-4E14-AF26-6C91CF0EBBC2}" type="datetimeFigureOut">
              <a:rPr lang="ko-KR" altLang="en-US" smtClean="0"/>
              <a:pPr/>
              <a:t>2014-06-30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A185-62DF-417D-9138-7E57AE5448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07A0-B878-4E14-AF26-6C91CF0EBBC2}" type="datetimeFigureOut">
              <a:rPr lang="ko-KR" altLang="en-US" smtClean="0"/>
              <a:pPr/>
              <a:t>2014-06-30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A185-62DF-417D-9138-7E57AE5448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07A0-B878-4E14-AF26-6C91CF0EBBC2}" type="datetimeFigureOut">
              <a:rPr lang="ko-KR" altLang="en-US" smtClean="0"/>
              <a:pPr/>
              <a:t>2014-06-30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A185-62DF-417D-9138-7E57AE5448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07A0-B878-4E14-AF26-6C91CF0EBBC2}" type="datetimeFigureOut">
              <a:rPr lang="ko-KR" altLang="en-US" smtClean="0"/>
              <a:pPr/>
              <a:t>2014-06-30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A185-62DF-417D-9138-7E57AE5448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07A0-B878-4E14-AF26-6C91CF0EBBC2}" type="datetimeFigureOut">
              <a:rPr lang="ko-KR" altLang="en-US" smtClean="0"/>
              <a:pPr/>
              <a:t>2014-06-30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A185-62DF-417D-9138-7E57AE5448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C07A0-B878-4E14-AF26-6C91CF0EBBC2}" type="datetimeFigureOut">
              <a:rPr lang="ko-KR" altLang="en-US" smtClean="0"/>
              <a:pPr/>
              <a:t>2014-06-30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BA185-62DF-417D-9138-7E57AE5448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59832" y="476672"/>
            <a:ext cx="4032448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solidFill>
                  <a:srgbClr val="FF0000"/>
                </a:solidFill>
              </a:rPr>
              <a:t>고객사등록조회화면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852936"/>
            <a:ext cx="8820472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사각형 설명선 5"/>
          <p:cNvSpPr/>
          <p:nvPr/>
        </p:nvSpPr>
        <p:spPr>
          <a:xfrm>
            <a:off x="3635896" y="1628800"/>
            <a:ext cx="1728192" cy="1080120"/>
          </a:xfrm>
          <a:prstGeom prst="wedgeRectCallout">
            <a:avLst>
              <a:gd name="adj1" fmla="val -8157"/>
              <a:gd name="adj2" fmla="val 924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ㅇ</a:t>
            </a:r>
            <a:r>
              <a:rPr lang="ko-KR" altLang="en-US" sz="1000" dirty="0" smtClean="0"/>
              <a:t> 등록요청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등록요청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ㅇ</a:t>
            </a:r>
            <a:r>
              <a:rPr lang="ko-KR" altLang="en-US" sz="1000" dirty="0" smtClean="0"/>
              <a:t> 확인요청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승인요청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ㅇ</a:t>
            </a:r>
            <a:r>
              <a:rPr lang="ko-KR" altLang="en-US" sz="1000" dirty="0" smtClean="0"/>
              <a:t> 승인요청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승인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ㅇ</a:t>
            </a:r>
            <a:r>
              <a:rPr lang="ko-KR" altLang="en-US" sz="1000" dirty="0" smtClean="0"/>
              <a:t> 등록완료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등록완료</a:t>
            </a:r>
            <a:endParaRPr lang="ko-KR" altLang="en-US" sz="1000" dirty="0"/>
          </a:p>
        </p:txBody>
      </p:sp>
      <p:sp>
        <p:nvSpPr>
          <p:cNvPr id="7" name="사각형 설명선 6"/>
          <p:cNvSpPr/>
          <p:nvPr/>
        </p:nvSpPr>
        <p:spPr>
          <a:xfrm>
            <a:off x="4860032" y="4725144"/>
            <a:ext cx="1728192" cy="1080120"/>
          </a:xfrm>
          <a:prstGeom prst="wedgeRectCallout">
            <a:avLst>
              <a:gd name="adj1" fmla="val -1543"/>
              <a:gd name="adj2" fmla="val -86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ㅇ</a:t>
            </a:r>
            <a:r>
              <a:rPr lang="ko-KR" altLang="en-US" sz="1000" dirty="0" smtClean="0"/>
              <a:t> 등록요청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등록요청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ㅇ</a:t>
            </a:r>
            <a:r>
              <a:rPr lang="ko-KR" altLang="en-US" sz="1000" dirty="0" smtClean="0"/>
              <a:t> 확인요청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승인요청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ㅇ</a:t>
            </a:r>
            <a:r>
              <a:rPr lang="ko-KR" altLang="en-US" sz="1000" dirty="0" smtClean="0"/>
              <a:t> 승인요청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승인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ㅇ</a:t>
            </a:r>
            <a:r>
              <a:rPr lang="ko-KR" altLang="en-US" sz="1000" dirty="0" smtClean="0"/>
              <a:t> 등록완료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등록완료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16632"/>
            <a:ext cx="6386489" cy="570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사각형 설명선 27"/>
          <p:cNvSpPr/>
          <p:nvPr/>
        </p:nvSpPr>
        <p:spPr>
          <a:xfrm>
            <a:off x="3203848" y="3861048"/>
            <a:ext cx="1728192" cy="1080120"/>
          </a:xfrm>
          <a:prstGeom prst="wedgeRectCallout">
            <a:avLst>
              <a:gd name="adj1" fmla="val -19180"/>
              <a:gd name="adj2" fmla="val 101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ㅇ확인요청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승인요청</a:t>
            </a:r>
            <a:endParaRPr lang="en-US" altLang="ko-KR" sz="1000" dirty="0" smtClean="0"/>
          </a:p>
          <a:p>
            <a:pPr algn="ctr"/>
            <a:endParaRPr lang="ko-KR" altLang="en-US" sz="1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32656"/>
            <a:ext cx="350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사각형 설명선 7"/>
          <p:cNvSpPr/>
          <p:nvPr/>
        </p:nvSpPr>
        <p:spPr>
          <a:xfrm>
            <a:off x="2267744" y="2060848"/>
            <a:ext cx="1728192" cy="1080120"/>
          </a:xfrm>
          <a:prstGeom prst="wedgeRectCallout">
            <a:avLst>
              <a:gd name="adj1" fmla="val 18850"/>
              <a:gd name="adj2" fmla="val -145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확인요청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승인요청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4644008" y="2060848"/>
            <a:ext cx="4032448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solidFill>
                  <a:srgbClr val="FF0000"/>
                </a:solidFill>
              </a:rPr>
              <a:t>고객법인등록요청조회화면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0"/>
            <a:ext cx="6478435" cy="6699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0"/>
            <a:ext cx="350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사각형 설명선 19"/>
          <p:cNvSpPr/>
          <p:nvPr/>
        </p:nvSpPr>
        <p:spPr>
          <a:xfrm>
            <a:off x="1907704" y="1772816"/>
            <a:ext cx="1728192" cy="1080120"/>
          </a:xfrm>
          <a:prstGeom prst="wedgeRectCallout">
            <a:avLst>
              <a:gd name="adj1" fmla="val 18850"/>
              <a:gd name="adj2" fmla="val -145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승인요청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승인</a:t>
            </a:r>
            <a:endParaRPr lang="ko-KR" altLang="en-US" sz="1000" dirty="0"/>
          </a:p>
        </p:txBody>
      </p:sp>
      <p:sp>
        <p:nvSpPr>
          <p:cNvPr id="28" name="사각형 설명선 27"/>
          <p:cNvSpPr/>
          <p:nvPr/>
        </p:nvSpPr>
        <p:spPr>
          <a:xfrm>
            <a:off x="1907704" y="4365104"/>
            <a:ext cx="1728192" cy="1080120"/>
          </a:xfrm>
          <a:prstGeom prst="wedgeRectCallout">
            <a:avLst>
              <a:gd name="adj1" fmla="val 37038"/>
              <a:gd name="adj2" fmla="val 1207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ㅇ승인요청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승인</a:t>
            </a:r>
            <a:endParaRPr lang="en-US" altLang="ko-KR" sz="1000" dirty="0" smtClean="0"/>
          </a:p>
        </p:txBody>
      </p:sp>
      <p:sp>
        <p:nvSpPr>
          <p:cNvPr id="29" name="타원 28"/>
          <p:cNvSpPr/>
          <p:nvPr/>
        </p:nvSpPr>
        <p:spPr>
          <a:xfrm>
            <a:off x="1475656" y="5517232"/>
            <a:ext cx="576064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2051720" y="1124744"/>
            <a:ext cx="576064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3" name="사각형 설명선 32"/>
          <p:cNvSpPr/>
          <p:nvPr/>
        </p:nvSpPr>
        <p:spPr>
          <a:xfrm>
            <a:off x="4283968" y="4365104"/>
            <a:ext cx="1728192" cy="1080120"/>
          </a:xfrm>
          <a:prstGeom prst="wedgeRectCallout">
            <a:avLst>
              <a:gd name="adj1" fmla="val -78153"/>
              <a:gd name="adj2" fmla="val 1259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ㅇ취소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거부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4716016" y="2708920"/>
            <a:ext cx="4032448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</a:rPr>
              <a:t>고객법인확인요청조회화면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404664"/>
            <a:ext cx="6305854" cy="5631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716016" y="2708920"/>
            <a:ext cx="4032448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</a:rPr>
              <a:t>고객법인 승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인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조회화면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사각형 설명선 3"/>
          <p:cNvSpPr/>
          <p:nvPr/>
        </p:nvSpPr>
        <p:spPr>
          <a:xfrm>
            <a:off x="2339752" y="3861048"/>
            <a:ext cx="1728192" cy="1080120"/>
          </a:xfrm>
          <a:prstGeom prst="wedgeRectCallout">
            <a:avLst>
              <a:gd name="adj1" fmla="val 37038"/>
              <a:gd name="adj2" fmla="val 1207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ㅇ승인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등록</a:t>
            </a:r>
            <a:endParaRPr lang="en-US" altLang="ko-KR" sz="1000" dirty="0" smtClean="0"/>
          </a:p>
        </p:txBody>
      </p:sp>
      <p:sp>
        <p:nvSpPr>
          <p:cNvPr id="5" name="사각형 설명선 4"/>
          <p:cNvSpPr/>
          <p:nvPr/>
        </p:nvSpPr>
        <p:spPr>
          <a:xfrm>
            <a:off x="4716016" y="3861048"/>
            <a:ext cx="1728192" cy="1080120"/>
          </a:xfrm>
          <a:prstGeom prst="wedgeRectCallout">
            <a:avLst>
              <a:gd name="adj1" fmla="val -78153"/>
              <a:gd name="adj2" fmla="val 1259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ㅇ거부</a:t>
            </a:r>
            <a:r>
              <a:rPr lang="ko-KR" altLang="en-US" sz="1000" dirty="0" smtClean="0"/>
              <a:t> 버튼 삭제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59832" y="476672"/>
            <a:ext cx="4032448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solidFill>
                  <a:srgbClr val="FF0000"/>
                </a:solidFill>
              </a:rPr>
              <a:t>공급사등록조회화면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24944"/>
            <a:ext cx="8820472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사각형 설명선 7"/>
          <p:cNvSpPr/>
          <p:nvPr/>
        </p:nvSpPr>
        <p:spPr>
          <a:xfrm>
            <a:off x="6012160" y="1628800"/>
            <a:ext cx="1728192" cy="1080120"/>
          </a:xfrm>
          <a:prstGeom prst="wedgeRectCallout">
            <a:avLst>
              <a:gd name="adj1" fmla="val -8157"/>
              <a:gd name="adj2" fmla="val 924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ㅇ</a:t>
            </a:r>
            <a:r>
              <a:rPr lang="ko-KR" altLang="en-US" sz="1000" dirty="0" smtClean="0"/>
              <a:t> 등록요청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등록요청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ㅇ</a:t>
            </a:r>
            <a:r>
              <a:rPr lang="ko-KR" altLang="en-US" sz="1000" dirty="0" smtClean="0"/>
              <a:t> 확인요청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승인요청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ㅇ</a:t>
            </a:r>
            <a:r>
              <a:rPr lang="ko-KR" altLang="en-US" sz="1000" dirty="0" smtClean="0"/>
              <a:t> 승인요청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승인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ㅇ</a:t>
            </a:r>
            <a:r>
              <a:rPr lang="ko-KR" altLang="en-US" sz="1000" dirty="0" smtClean="0"/>
              <a:t> 등록완료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등록완료</a:t>
            </a:r>
            <a:endParaRPr lang="ko-KR" altLang="en-US" sz="1000" dirty="0"/>
          </a:p>
        </p:txBody>
      </p:sp>
      <p:sp>
        <p:nvSpPr>
          <p:cNvPr id="11" name="사각형 설명선 10"/>
          <p:cNvSpPr/>
          <p:nvPr/>
        </p:nvSpPr>
        <p:spPr>
          <a:xfrm>
            <a:off x="2627784" y="4869160"/>
            <a:ext cx="1728192" cy="1080120"/>
          </a:xfrm>
          <a:prstGeom prst="wedgeRectCallout">
            <a:avLst>
              <a:gd name="adj1" fmla="val -1543"/>
              <a:gd name="adj2" fmla="val -86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ㅇ</a:t>
            </a:r>
            <a:r>
              <a:rPr lang="ko-KR" altLang="en-US" sz="1000" dirty="0" smtClean="0"/>
              <a:t> 등록요청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등록요청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ㅇ</a:t>
            </a:r>
            <a:r>
              <a:rPr lang="ko-KR" altLang="en-US" sz="1000" dirty="0" smtClean="0"/>
              <a:t> 확인요청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승인요청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ㅇ</a:t>
            </a:r>
            <a:r>
              <a:rPr lang="ko-KR" altLang="en-US" sz="1000" dirty="0" smtClean="0"/>
              <a:t> 승인요청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승인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ㅇ</a:t>
            </a:r>
            <a:r>
              <a:rPr lang="ko-KR" altLang="en-US" sz="1000" dirty="0" smtClean="0"/>
              <a:t> 등록완료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등록완료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16632"/>
            <a:ext cx="6386489" cy="570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사각형 설명선 27"/>
          <p:cNvSpPr/>
          <p:nvPr/>
        </p:nvSpPr>
        <p:spPr>
          <a:xfrm>
            <a:off x="3203848" y="3861048"/>
            <a:ext cx="1728192" cy="1080120"/>
          </a:xfrm>
          <a:prstGeom prst="wedgeRectCallout">
            <a:avLst>
              <a:gd name="adj1" fmla="val -19180"/>
              <a:gd name="adj2" fmla="val 101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ㅇ확인요청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승인요청</a:t>
            </a:r>
            <a:endParaRPr lang="en-US" altLang="ko-KR" sz="1000" dirty="0" smtClean="0"/>
          </a:p>
          <a:p>
            <a:pPr algn="ctr"/>
            <a:endParaRPr lang="ko-KR" altLang="en-US" sz="1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404664"/>
            <a:ext cx="350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644008" y="2060848"/>
            <a:ext cx="4032448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solidFill>
                  <a:srgbClr val="FF0000"/>
                </a:solidFill>
              </a:rPr>
              <a:t>공급사등록요청조회화면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사각형 설명선 9"/>
          <p:cNvSpPr/>
          <p:nvPr/>
        </p:nvSpPr>
        <p:spPr>
          <a:xfrm>
            <a:off x="2195736" y="2132856"/>
            <a:ext cx="1728192" cy="1080120"/>
          </a:xfrm>
          <a:prstGeom prst="wedgeRectCallout">
            <a:avLst>
              <a:gd name="adj1" fmla="val 18850"/>
              <a:gd name="adj2" fmla="val -145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확인요청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승인요청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0"/>
            <a:ext cx="6478435" cy="6699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사각형 설명선 27"/>
          <p:cNvSpPr/>
          <p:nvPr/>
        </p:nvSpPr>
        <p:spPr>
          <a:xfrm>
            <a:off x="1907704" y="4365104"/>
            <a:ext cx="1728192" cy="1080120"/>
          </a:xfrm>
          <a:prstGeom prst="wedgeRectCallout">
            <a:avLst>
              <a:gd name="adj1" fmla="val 37038"/>
              <a:gd name="adj2" fmla="val 1207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ㅇ승인요청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승인</a:t>
            </a:r>
            <a:endParaRPr lang="en-US" altLang="ko-KR" sz="1000" dirty="0" smtClean="0"/>
          </a:p>
        </p:txBody>
      </p:sp>
      <p:sp>
        <p:nvSpPr>
          <p:cNvPr id="29" name="타원 28"/>
          <p:cNvSpPr/>
          <p:nvPr/>
        </p:nvSpPr>
        <p:spPr>
          <a:xfrm>
            <a:off x="1475656" y="5517232"/>
            <a:ext cx="576064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2051720" y="1124744"/>
            <a:ext cx="576064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3" name="사각형 설명선 32"/>
          <p:cNvSpPr/>
          <p:nvPr/>
        </p:nvSpPr>
        <p:spPr>
          <a:xfrm>
            <a:off x="4283968" y="4365104"/>
            <a:ext cx="1728192" cy="1080120"/>
          </a:xfrm>
          <a:prstGeom prst="wedgeRectCallout">
            <a:avLst>
              <a:gd name="adj1" fmla="val -78153"/>
              <a:gd name="adj2" fmla="val 1259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ㅇ취소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거부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4716016" y="2708920"/>
            <a:ext cx="4032448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solidFill>
                  <a:srgbClr val="FF0000"/>
                </a:solidFill>
              </a:rPr>
              <a:t>공급사확인요청조회화면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188640"/>
            <a:ext cx="350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사각형 설명선 10"/>
          <p:cNvSpPr/>
          <p:nvPr/>
        </p:nvSpPr>
        <p:spPr>
          <a:xfrm>
            <a:off x="2483768" y="1988840"/>
            <a:ext cx="1728192" cy="1080120"/>
          </a:xfrm>
          <a:prstGeom prst="wedgeRectCallout">
            <a:avLst>
              <a:gd name="adj1" fmla="val 18850"/>
              <a:gd name="adj2" fmla="val -145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승인요청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승인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404664"/>
            <a:ext cx="6305854" cy="5631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716016" y="2708920"/>
            <a:ext cx="4032448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solidFill>
                  <a:srgbClr val="FF0000"/>
                </a:solidFill>
              </a:rPr>
              <a:t>공급사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승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인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조회화면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사각형 설명선 3"/>
          <p:cNvSpPr/>
          <p:nvPr/>
        </p:nvSpPr>
        <p:spPr>
          <a:xfrm>
            <a:off x="2339752" y="3861048"/>
            <a:ext cx="1728192" cy="1080120"/>
          </a:xfrm>
          <a:prstGeom prst="wedgeRectCallout">
            <a:avLst>
              <a:gd name="adj1" fmla="val 37038"/>
              <a:gd name="adj2" fmla="val 1207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ㅇ승인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등록</a:t>
            </a:r>
            <a:endParaRPr lang="en-US" altLang="ko-KR" sz="1000" dirty="0" smtClean="0"/>
          </a:p>
        </p:txBody>
      </p:sp>
      <p:sp>
        <p:nvSpPr>
          <p:cNvPr id="5" name="사각형 설명선 4"/>
          <p:cNvSpPr/>
          <p:nvPr/>
        </p:nvSpPr>
        <p:spPr>
          <a:xfrm>
            <a:off x="4716016" y="3861048"/>
            <a:ext cx="1728192" cy="1080120"/>
          </a:xfrm>
          <a:prstGeom prst="wedgeRectCallout">
            <a:avLst>
              <a:gd name="adj1" fmla="val -78153"/>
              <a:gd name="adj2" fmla="val 1259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ㅇ거부</a:t>
            </a:r>
            <a:r>
              <a:rPr lang="ko-KR" altLang="en-US" sz="1000" dirty="0" smtClean="0"/>
              <a:t> 버튼 삭제</a:t>
            </a:r>
            <a:endParaRPr lang="ko-KR" alt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120</Words>
  <Application>Microsoft Office PowerPoint</Application>
  <PresentationFormat>화면 슬라이드 쇼(4:3)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sktsuser</dc:creator>
  <cp:lastModifiedBy>sktsuser</cp:lastModifiedBy>
  <cp:revision>2</cp:revision>
  <dcterms:created xsi:type="dcterms:W3CDTF">2014-06-27T03:45:04Z</dcterms:created>
  <dcterms:modified xsi:type="dcterms:W3CDTF">2014-06-30T01:23:19Z</dcterms:modified>
</cp:coreProperties>
</file>