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DD4E-E638-4C59-BFA5-5C03E8CB087B}" type="datetimeFigureOut">
              <a:rPr lang="ko-KR" altLang="en-US" smtClean="0"/>
              <a:t>2014-07-07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A0F1-82E8-4917-941E-8372E575C4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DD4E-E638-4C59-BFA5-5C03E8CB087B}" type="datetimeFigureOut">
              <a:rPr lang="ko-KR" altLang="en-US" smtClean="0"/>
              <a:t>2014-07-07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A0F1-82E8-4917-941E-8372E575C4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DD4E-E638-4C59-BFA5-5C03E8CB087B}" type="datetimeFigureOut">
              <a:rPr lang="ko-KR" altLang="en-US" smtClean="0"/>
              <a:t>2014-07-07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A0F1-82E8-4917-941E-8372E575C4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DD4E-E638-4C59-BFA5-5C03E8CB087B}" type="datetimeFigureOut">
              <a:rPr lang="ko-KR" altLang="en-US" smtClean="0"/>
              <a:t>2014-07-07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A0F1-82E8-4917-941E-8372E575C4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DD4E-E638-4C59-BFA5-5C03E8CB087B}" type="datetimeFigureOut">
              <a:rPr lang="ko-KR" altLang="en-US" smtClean="0"/>
              <a:t>2014-07-07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A0F1-82E8-4917-941E-8372E575C4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DD4E-E638-4C59-BFA5-5C03E8CB087B}" type="datetimeFigureOut">
              <a:rPr lang="ko-KR" altLang="en-US" smtClean="0"/>
              <a:t>2014-07-07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A0F1-82E8-4917-941E-8372E575C4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DD4E-E638-4C59-BFA5-5C03E8CB087B}" type="datetimeFigureOut">
              <a:rPr lang="ko-KR" altLang="en-US" smtClean="0"/>
              <a:t>2014-07-07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A0F1-82E8-4917-941E-8372E575C4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DD4E-E638-4C59-BFA5-5C03E8CB087B}" type="datetimeFigureOut">
              <a:rPr lang="ko-KR" altLang="en-US" smtClean="0"/>
              <a:t>2014-07-07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A0F1-82E8-4917-941E-8372E575C4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DD4E-E638-4C59-BFA5-5C03E8CB087B}" type="datetimeFigureOut">
              <a:rPr lang="ko-KR" altLang="en-US" smtClean="0"/>
              <a:t>2014-07-07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A0F1-82E8-4917-941E-8372E575C4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DD4E-E638-4C59-BFA5-5C03E8CB087B}" type="datetimeFigureOut">
              <a:rPr lang="ko-KR" altLang="en-US" smtClean="0"/>
              <a:t>2014-07-07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A0F1-82E8-4917-941E-8372E575C4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DD4E-E638-4C59-BFA5-5C03E8CB087B}" type="datetimeFigureOut">
              <a:rPr lang="ko-KR" altLang="en-US" smtClean="0"/>
              <a:t>2014-07-07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A0F1-82E8-4917-941E-8372E575C4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DD4E-E638-4C59-BFA5-5C03E8CB087B}" type="datetimeFigureOut">
              <a:rPr lang="ko-KR" altLang="en-US" smtClean="0"/>
              <a:t>2014-07-07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6A0F1-82E8-4917-941E-8372E575C4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785794"/>
            <a:ext cx="7962910" cy="5306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2285984" y="2500306"/>
            <a:ext cx="500066" cy="3571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29190" y="2500306"/>
            <a:ext cx="1643074" cy="3571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 설명선 4"/>
          <p:cNvSpPr/>
          <p:nvPr/>
        </p:nvSpPr>
        <p:spPr>
          <a:xfrm>
            <a:off x="785786" y="1500174"/>
            <a:ext cx="1214446" cy="1000132"/>
          </a:xfrm>
          <a:prstGeom prst="wedgeRectCallout">
            <a:avLst>
              <a:gd name="adj1" fmla="val 74798"/>
              <a:gd name="adj2" fmla="val 782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/>
              <a:t>최종주문일자를 기준으로 오늘까지 </a:t>
            </a:r>
            <a:r>
              <a:rPr lang="en-US" altLang="ko-KR" sz="1000" dirty="0" smtClean="0"/>
              <a:t>180</a:t>
            </a:r>
            <a:r>
              <a:rPr lang="ko-KR" altLang="en-US" sz="1000" dirty="0" smtClean="0"/>
              <a:t>일이 지나면 오른쪽 필드에 명시된 사업장 주문제한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142984"/>
            <a:ext cx="8362633" cy="53102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3214678" y="1428736"/>
            <a:ext cx="2357454" cy="1285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5786446" y="1857364"/>
            <a:ext cx="500066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00826" y="1285860"/>
            <a:ext cx="2428892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귀 사업장은 현재 휴면 사업장으로</a:t>
            </a:r>
            <a:r>
              <a:rPr lang="en-US" altLang="ko-KR" sz="1000" dirty="0" smtClean="0"/>
              <a:t>,</a:t>
            </a:r>
          </a:p>
          <a:p>
            <a:pPr algn="ctr"/>
            <a:r>
              <a:rPr lang="ko-KR" altLang="en-US" sz="1000" dirty="0" smtClean="0"/>
              <a:t>주문을 할 수 없습니다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관리자에게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문의 바랍니다</a:t>
            </a:r>
            <a:r>
              <a:rPr lang="en-US" altLang="ko-KR" sz="1000" dirty="0" smtClean="0"/>
              <a:t>. (</a:t>
            </a:r>
            <a:r>
              <a:rPr lang="ko-KR" altLang="en-US" sz="1000" dirty="0" smtClean="0"/>
              <a:t>관리자 </a:t>
            </a:r>
            <a:r>
              <a:rPr lang="en-US" altLang="ko-KR" sz="1000" dirty="0" smtClean="0"/>
              <a:t>: 031-786-5760)</a:t>
            </a:r>
            <a:endParaRPr lang="ko-KR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31</Words>
  <Application>Microsoft Office PowerPoint</Application>
  <PresentationFormat>화면 슬라이드 쇼(4:3)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sktsuser</dc:creator>
  <cp:lastModifiedBy>sktsuser</cp:lastModifiedBy>
  <cp:revision>4</cp:revision>
  <dcterms:created xsi:type="dcterms:W3CDTF">2014-07-07T08:14:37Z</dcterms:created>
  <dcterms:modified xsi:type="dcterms:W3CDTF">2014-07-07T08:44:27Z</dcterms:modified>
</cp:coreProperties>
</file>