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20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9B4D1-99D7-469A-BB7A-300D39F2A5AC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14850" cy="535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/>
          <p:nvPr/>
        </p:nvCxnSpPr>
        <p:spPr>
          <a:xfrm flipH="1">
            <a:off x="3347864" y="980728"/>
            <a:ext cx="792088" cy="93610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80215" y="1772817"/>
            <a:ext cx="2062715" cy="2727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3568" y="980728"/>
            <a:ext cx="244827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  <a:sym typeface="Wingdings" pitchFamily="2" charset="2"/>
              </a:rPr>
              <a:t>틀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고정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공사구분에서 누계까지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03648" y="1340768"/>
            <a:ext cx="288032" cy="33618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677272" y="1692997"/>
            <a:ext cx="680484" cy="4572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34680" y="2256547"/>
            <a:ext cx="151216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</a:rPr>
              <a:t>항목별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자재유형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소계 반영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987824" y="2629101"/>
            <a:ext cx="680484" cy="4572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31640" y="1794082"/>
            <a:ext cx="151216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</a:rPr>
              <a:t>기존 사업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14744" y="907775"/>
            <a:ext cx="407196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“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누적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”  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맨앞으로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공사유형 바로 뒤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변경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및 매출이익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,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매출이익률 필드 추가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24128" y="1320443"/>
            <a:ext cx="151216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</a:rPr>
              <a:t>매출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,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매출이익률 추가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5357818" y="2214554"/>
            <a:ext cx="1643074" cy="1000132"/>
          </a:xfrm>
          <a:prstGeom prst="wedgeRectCallout">
            <a:avLst>
              <a:gd name="adj1" fmla="val 85737"/>
              <a:gd name="adj2" fmla="val -43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/>
              <a:t>ㅇ</a:t>
            </a:r>
            <a:r>
              <a:rPr lang="ko-KR" altLang="en-US" sz="1200" dirty="0" smtClean="0"/>
              <a:t> 용어변경</a:t>
            </a:r>
            <a:endParaRPr lang="en-US" altLang="ko-KR" sz="1200" dirty="0" smtClean="0"/>
          </a:p>
          <a:p>
            <a:r>
              <a:rPr lang="ko-KR" altLang="en-US" sz="1200" dirty="0" smtClean="0"/>
              <a:t>실적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매출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신규매출포함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50" name="사각형 설명선 49"/>
          <p:cNvSpPr/>
          <p:nvPr/>
        </p:nvSpPr>
        <p:spPr>
          <a:xfrm>
            <a:off x="7215206" y="2857496"/>
            <a:ext cx="1643074" cy="1000132"/>
          </a:xfrm>
          <a:prstGeom prst="wedgeRectCallout">
            <a:avLst>
              <a:gd name="adj1" fmla="val 19425"/>
              <a:gd name="adj2" fmla="val -106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/>
              <a:t>ㅇ</a:t>
            </a:r>
            <a:r>
              <a:rPr lang="ko-KR" altLang="en-US" sz="1200" dirty="0" smtClean="0"/>
              <a:t> 용어변경</a:t>
            </a:r>
            <a:endParaRPr lang="en-US" altLang="ko-KR" sz="1200" dirty="0" smtClean="0"/>
          </a:p>
          <a:p>
            <a:r>
              <a:rPr lang="ko-KR" altLang="en-US" sz="1200" dirty="0" smtClean="0"/>
              <a:t>신규실적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신규매출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3888"/>
            <a:ext cx="8929718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사각형 설명선 16"/>
          <p:cNvSpPr/>
          <p:nvPr/>
        </p:nvSpPr>
        <p:spPr>
          <a:xfrm>
            <a:off x="4214810" y="714356"/>
            <a:ext cx="3429024" cy="107157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/>
              <a:t>ㅇ</a:t>
            </a:r>
            <a:r>
              <a:rPr lang="ko-KR" altLang="en-US" sz="1200" dirty="0" smtClean="0"/>
              <a:t> 매출이익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매출이익률 필드 추가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전월누계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당월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연누계</a:t>
            </a:r>
            <a:r>
              <a:rPr lang="ko-KR" altLang="en-US" sz="1200" dirty="0" smtClean="0"/>
              <a:t> 모두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3000364" y="1857364"/>
            <a:ext cx="599578" cy="306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 설명선 18"/>
          <p:cNvSpPr/>
          <p:nvPr/>
        </p:nvSpPr>
        <p:spPr>
          <a:xfrm>
            <a:off x="1071538" y="500042"/>
            <a:ext cx="2714644" cy="1000132"/>
          </a:xfrm>
          <a:prstGeom prst="wedgeRectCallout">
            <a:avLst>
              <a:gd name="adj1" fmla="val 30085"/>
              <a:gd name="adj2" fmla="val 82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/>
              <a:t>ㅇ</a:t>
            </a:r>
            <a:r>
              <a:rPr lang="ko-KR" altLang="en-US" sz="1200" dirty="0" smtClean="0"/>
              <a:t> 용어변경</a:t>
            </a:r>
            <a:endParaRPr lang="en-US" altLang="ko-KR" sz="1200" dirty="0" smtClean="0"/>
          </a:p>
          <a:p>
            <a:r>
              <a:rPr lang="ko-KR" altLang="en-US" sz="1200" dirty="0" smtClean="0"/>
              <a:t>실적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매출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신규매출포함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0" name="사각형 설명선 19"/>
          <p:cNvSpPr/>
          <p:nvPr/>
        </p:nvSpPr>
        <p:spPr>
          <a:xfrm>
            <a:off x="6286512" y="2571744"/>
            <a:ext cx="2714644" cy="1000132"/>
          </a:xfrm>
          <a:prstGeom prst="wedgeRectCallout">
            <a:avLst>
              <a:gd name="adj1" fmla="val -34933"/>
              <a:gd name="adj2" fmla="val -98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/>
              <a:t>ㅇ</a:t>
            </a:r>
            <a:r>
              <a:rPr lang="ko-KR" altLang="en-US" sz="1200" dirty="0" smtClean="0"/>
              <a:t> 용어변경</a:t>
            </a:r>
            <a:endParaRPr lang="en-US" altLang="ko-KR" sz="1200" dirty="0" smtClean="0"/>
          </a:p>
          <a:p>
            <a:r>
              <a:rPr lang="ko-KR" altLang="en-US" sz="1200" dirty="0" smtClean="0"/>
              <a:t>신규실적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신규매출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28604"/>
            <a:ext cx="56102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8442" y="1285860"/>
            <a:ext cx="2438400" cy="44100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00562" y="806689"/>
            <a:ext cx="335758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총계 필드 인수완료 앞으로 위치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10800000">
            <a:off x="3643306" y="3643314"/>
            <a:ext cx="2714644" cy="1588"/>
          </a:xfrm>
          <a:prstGeom prst="straightConnector1">
            <a:avLst/>
          </a:prstGeom>
          <a:ln w="444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72396" y="1285860"/>
            <a:ext cx="1214446" cy="4357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8596" y="428604"/>
            <a:ext cx="2786050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79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j723</dc:creator>
  <cp:lastModifiedBy>sktsuser</cp:lastModifiedBy>
  <cp:revision>60</cp:revision>
  <dcterms:created xsi:type="dcterms:W3CDTF">2014-02-17T00:07:17Z</dcterms:created>
  <dcterms:modified xsi:type="dcterms:W3CDTF">2014-07-31T04:12:42Z</dcterms:modified>
</cp:coreProperties>
</file>