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1" r:id="rId10"/>
    <p:sldId id="26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1602-4D99-4F8E-9361-D82386F1AAD3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EBA6-8122-4FA6-8D18-C8EA6CA3E9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1602-4D99-4F8E-9361-D82386F1AAD3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EBA6-8122-4FA6-8D18-C8EA6CA3E9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1602-4D99-4F8E-9361-D82386F1AAD3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EBA6-8122-4FA6-8D18-C8EA6CA3E9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1602-4D99-4F8E-9361-D82386F1AAD3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EBA6-8122-4FA6-8D18-C8EA6CA3E9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1602-4D99-4F8E-9361-D82386F1AAD3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EBA6-8122-4FA6-8D18-C8EA6CA3E9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1602-4D99-4F8E-9361-D82386F1AAD3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EBA6-8122-4FA6-8D18-C8EA6CA3E9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1602-4D99-4F8E-9361-D82386F1AAD3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EBA6-8122-4FA6-8D18-C8EA6CA3E9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1602-4D99-4F8E-9361-D82386F1AAD3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EBA6-8122-4FA6-8D18-C8EA6CA3E9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1602-4D99-4F8E-9361-D82386F1AAD3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EBA6-8122-4FA6-8D18-C8EA6CA3E9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1602-4D99-4F8E-9361-D82386F1AAD3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EBA6-8122-4FA6-8D18-C8EA6CA3E9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1602-4D99-4F8E-9361-D82386F1AAD3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EBA6-8122-4FA6-8D18-C8EA6CA3E9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71602-4D99-4F8E-9361-D82386F1AAD3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9EBA6-8122-4FA6-8D18-C8EA6CA3E9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9"/>
          <p:cNvSpPr>
            <a:spLocks noChangeArrowheads="1"/>
          </p:cNvSpPr>
          <p:nvPr/>
        </p:nvSpPr>
        <p:spPr bwMode="auto">
          <a:xfrm>
            <a:off x="392830" y="1434993"/>
            <a:ext cx="2748763" cy="387350"/>
          </a:xfrm>
          <a:prstGeom prst="homePlate">
            <a:avLst>
              <a:gd name="adj" fmla="val 0"/>
            </a:avLst>
          </a:prstGeom>
          <a:solidFill>
            <a:srgbClr val="292929"/>
          </a:solidFill>
          <a:ln w="3175" algn="ctr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algn="ctr" eaLnBrk="1" hangingPunct="1">
              <a:lnSpc>
                <a:spcPct val="90000"/>
              </a:lnSpc>
              <a:buClr>
                <a:srgbClr val="8DAEC7"/>
              </a:buClr>
              <a:buFont typeface="Wingdings" pitchFamily="2" charset="2"/>
              <a:buNone/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SMS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알림</a:t>
            </a:r>
            <a:endParaRPr lang="en-US" altLang="ko-KR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tabl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830" y="2484479"/>
            <a:ext cx="8358340" cy="29385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285992"/>
            <a:ext cx="8496308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357158" y="142852"/>
            <a:ext cx="2748763" cy="387350"/>
          </a:xfrm>
          <a:prstGeom prst="homePlate">
            <a:avLst>
              <a:gd name="adj" fmla="val 0"/>
            </a:avLst>
          </a:prstGeom>
          <a:solidFill>
            <a:srgbClr val="292929"/>
          </a:solidFill>
          <a:ln w="3175" algn="ctr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algn="ctr" eaLnBrk="1" hangingPunct="1">
              <a:lnSpc>
                <a:spcPct val="90000"/>
              </a:lnSpc>
              <a:buClr>
                <a:srgbClr val="8DAEC7"/>
              </a:buClr>
              <a:buFont typeface="Wingdings" pitchFamily="2" charset="2"/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발주의뢰상태변경</a:t>
            </a:r>
            <a:endParaRPr lang="en-US" altLang="ko-KR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929554" y="3143248"/>
            <a:ext cx="78585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714488"/>
            <a:ext cx="8643966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142844" y="571480"/>
            <a:ext cx="2748763" cy="387350"/>
          </a:xfrm>
          <a:prstGeom prst="homePlate">
            <a:avLst>
              <a:gd name="adj" fmla="val 0"/>
            </a:avLst>
          </a:prstGeom>
          <a:solidFill>
            <a:srgbClr val="292929"/>
          </a:solidFill>
          <a:ln w="3175" algn="ctr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algn="ctr" eaLnBrk="1" hangingPunct="1">
              <a:lnSpc>
                <a:spcPct val="90000"/>
              </a:lnSpc>
              <a:buClr>
                <a:srgbClr val="8DAEC7"/>
              </a:buClr>
              <a:buFont typeface="Wingdings" pitchFamily="2" charset="2"/>
              <a:buNone/>
            </a:pP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발주거부시</a:t>
            </a:r>
            <a:endParaRPr lang="en-US" altLang="ko-KR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00992" y="2571744"/>
            <a:ext cx="64297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620921"/>
            <a:ext cx="7439016" cy="623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AutoShape 9"/>
          <p:cNvSpPr>
            <a:spLocks noChangeArrowheads="1"/>
          </p:cNvSpPr>
          <p:nvPr/>
        </p:nvSpPr>
        <p:spPr bwMode="auto">
          <a:xfrm>
            <a:off x="142844" y="142852"/>
            <a:ext cx="2748763" cy="387350"/>
          </a:xfrm>
          <a:prstGeom prst="homePlate">
            <a:avLst>
              <a:gd name="adj" fmla="val 0"/>
            </a:avLst>
          </a:prstGeom>
          <a:solidFill>
            <a:srgbClr val="292929"/>
          </a:solidFill>
          <a:ln w="3175" algn="ctr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algn="ctr" eaLnBrk="1" hangingPunct="1">
              <a:lnSpc>
                <a:spcPct val="90000"/>
              </a:lnSpc>
              <a:buClr>
                <a:srgbClr val="8DAEC7"/>
              </a:buClr>
              <a:buFont typeface="Wingdings" pitchFamily="2" charset="2"/>
              <a:buNone/>
            </a:pP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출하취소시</a:t>
            </a:r>
            <a:endParaRPr lang="en-US" altLang="ko-KR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43504" y="4071942"/>
            <a:ext cx="64297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9"/>
          <p:cNvSpPr>
            <a:spLocks noChangeArrowheads="1"/>
          </p:cNvSpPr>
          <p:nvPr/>
        </p:nvSpPr>
        <p:spPr bwMode="auto">
          <a:xfrm>
            <a:off x="142844" y="142852"/>
            <a:ext cx="2748763" cy="387350"/>
          </a:xfrm>
          <a:prstGeom prst="homePlate">
            <a:avLst>
              <a:gd name="adj" fmla="val 0"/>
            </a:avLst>
          </a:prstGeom>
          <a:solidFill>
            <a:srgbClr val="292929"/>
          </a:solidFill>
          <a:ln w="3175" algn="ctr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algn="ctr" eaLnBrk="1" hangingPunct="1">
              <a:lnSpc>
                <a:spcPct val="90000"/>
              </a:lnSpc>
              <a:buClr>
                <a:srgbClr val="8DAEC7"/>
              </a:buClr>
              <a:buFont typeface="Wingdings" pitchFamily="2" charset="2"/>
              <a:buNone/>
            </a:pP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반품요청시</a:t>
            </a:r>
            <a:endParaRPr lang="en-US" altLang="ko-KR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285860"/>
            <a:ext cx="8929718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7858148" y="2857496"/>
            <a:ext cx="64297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9"/>
          <p:cNvSpPr>
            <a:spLocks noChangeArrowheads="1"/>
          </p:cNvSpPr>
          <p:nvPr/>
        </p:nvSpPr>
        <p:spPr bwMode="auto">
          <a:xfrm>
            <a:off x="142844" y="142852"/>
            <a:ext cx="2748763" cy="387350"/>
          </a:xfrm>
          <a:prstGeom prst="homePlate">
            <a:avLst>
              <a:gd name="adj" fmla="val 0"/>
            </a:avLst>
          </a:prstGeom>
          <a:solidFill>
            <a:srgbClr val="292929"/>
          </a:solidFill>
          <a:ln w="3175" algn="ctr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algn="ctr" eaLnBrk="1" hangingPunct="1">
              <a:lnSpc>
                <a:spcPct val="90000"/>
              </a:lnSpc>
              <a:buClr>
                <a:srgbClr val="8DAEC7"/>
              </a:buClr>
              <a:buFont typeface="Wingdings" pitchFamily="2" charset="2"/>
              <a:buNone/>
            </a:pP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반품거부시</a:t>
            </a:r>
            <a:endParaRPr lang="en-US" altLang="ko-KR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8868"/>
            <a:ext cx="885828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8215338" y="3429000"/>
            <a:ext cx="64297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9"/>
          <p:cNvSpPr>
            <a:spLocks noChangeArrowheads="1"/>
          </p:cNvSpPr>
          <p:nvPr/>
        </p:nvSpPr>
        <p:spPr bwMode="auto">
          <a:xfrm>
            <a:off x="142844" y="142852"/>
            <a:ext cx="2748763" cy="387350"/>
          </a:xfrm>
          <a:prstGeom prst="homePlate">
            <a:avLst>
              <a:gd name="adj" fmla="val 0"/>
            </a:avLst>
          </a:prstGeom>
          <a:solidFill>
            <a:srgbClr val="292929"/>
          </a:solidFill>
          <a:ln w="3175" algn="ctr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algn="ctr" eaLnBrk="1" hangingPunct="1">
              <a:lnSpc>
                <a:spcPct val="90000"/>
              </a:lnSpc>
              <a:buClr>
                <a:srgbClr val="8DAEC7"/>
              </a:buClr>
              <a:buFont typeface="Wingdings" pitchFamily="2" charset="2"/>
              <a:buNone/>
            </a:pP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반품승인시</a:t>
            </a:r>
            <a:endParaRPr lang="en-US" altLang="ko-KR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8868"/>
            <a:ext cx="885828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7572396" y="3429000"/>
            <a:ext cx="64297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571480"/>
            <a:ext cx="7020835" cy="588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AutoShape 9"/>
          <p:cNvSpPr>
            <a:spLocks noChangeArrowheads="1"/>
          </p:cNvSpPr>
          <p:nvPr/>
        </p:nvSpPr>
        <p:spPr bwMode="auto">
          <a:xfrm>
            <a:off x="357158" y="142852"/>
            <a:ext cx="2748763" cy="387350"/>
          </a:xfrm>
          <a:prstGeom prst="homePlate">
            <a:avLst>
              <a:gd name="adj" fmla="val 0"/>
            </a:avLst>
          </a:prstGeom>
          <a:solidFill>
            <a:srgbClr val="292929"/>
          </a:solidFill>
          <a:ln w="3175" algn="ctr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algn="ctr" eaLnBrk="1" hangingPunct="1">
              <a:lnSpc>
                <a:spcPct val="90000"/>
              </a:lnSpc>
              <a:buClr>
                <a:srgbClr val="8DAEC7"/>
              </a:buClr>
              <a:buFont typeface="Wingdings" pitchFamily="2" charset="2"/>
              <a:buNone/>
            </a:pP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주문취소시</a:t>
            </a:r>
            <a:endParaRPr lang="en-US" altLang="ko-KR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286644" y="2857496"/>
            <a:ext cx="64297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9"/>
          <p:cNvSpPr>
            <a:spLocks noChangeArrowheads="1"/>
          </p:cNvSpPr>
          <p:nvPr/>
        </p:nvSpPr>
        <p:spPr bwMode="auto">
          <a:xfrm>
            <a:off x="357158" y="142852"/>
            <a:ext cx="2748763" cy="387350"/>
          </a:xfrm>
          <a:prstGeom prst="homePlate">
            <a:avLst>
              <a:gd name="adj" fmla="val 0"/>
            </a:avLst>
          </a:prstGeom>
          <a:solidFill>
            <a:srgbClr val="292929"/>
          </a:solidFill>
          <a:ln w="3175" algn="ctr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algn="ctr" eaLnBrk="1" hangingPunct="1">
              <a:lnSpc>
                <a:spcPct val="90000"/>
              </a:lnSpc>
              <a:buClr>
                <a:srgbClr val="8DAEC7"/>
              </a:buClr>
              <a:buFont typeface="Wingdings" pitchFamily="2" charset="2"/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발주의뢰중지</a:t>
            </a:r>
            <a:endParaRPr lang="en-US" altLang="ko-KR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684784"/>
            <a:ext cx="7362846" cy="61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6715140" y="4929198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642918"/>
            <a:ext cx="6956357" cy="561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AutoShape 9"/>
          <p:cNvSpPr>
            <a:spLocks noChangeArrowheads="1"/>
          </p:cNvSpPr>
          <p:nvPr/>
        </p:nvSpPr>
        <p:spPr bwMode="auto">
          <a:xfrm>
            <a:off x="357158" y="142852"/>
            <a:ext cx="2748763" cy="387350"/>
          </a:xfrm>
          <a:prstGeom prst="homePlate">
            <a:avLst>
              <a:gd name="adj" fmla="val 0"/>
            </a:avLst>
          </a:prstGeom>
          <a:solidFill>
            <a:srgbClr val="292929"/>
          </a:solidFill>
          <a:ln w="3175" algn="ctr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algn="ctr" eaLnBrk="1" hangingPunct="1">
              <a:lnSpc>
                <a:spcPct val="90000"/>
              </a:lnSpc>
              <a:buClr>
                <a:srgbClr val="8DAEC7"/>
              </a:buClr>
              <a:buFont typeface="Wingdings" pitchFamily="2" charset="2"/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발주접수중지</a:t>
            </a:r>
            <a:endParaRPr lang="en-US" altLang="ko-KR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57950" y="3929066"/>
            <a:ext cx="121444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11</Words>
  <Application>Microsoft Office PowerPoint</Application>
  <PresentationFormat>화면 슬라이드 쇼(4:3)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sktsuser</dc:creator>
  <cp:lastModifiedBy>sktsuser</cp:lastModifiedBy>
  <cp:revision>17</cp:revision>
  <dcterms:created xsi:type="dcterms:W3CDTF">2014-07-14T02:28:18Z</dcterms:created>
  <dcterms:modified xsi:type="dcterms:W3CDTF">2014-07-14T05:02:59Z</dcterms:modified>
</cp:coreProperties>
</file>