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BC65-4F20-4FED-87CD-DC92F147021F}" type="datetimeFigureOut">
              <a:rPr lang="ko-KR" altLang="en-US" smtClean="0"/>
              <a:t>2014-09-24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2D5F-70AD-4C38-B61D-5F41490588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BC65-4F20-4FED-87CD-DC92F147021F}" type="datetimeFigureOut">
              <a:rPr lang="ko-KR" altLang="en-US" smtClean="0"/>
              <a:t>2014-09-24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2D5F-70AD-4C38-B61D-5F41490588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BC65-4F20-4FED-87CD-DC92F147021F}" type="datetimeFigureOut">
              <a:rPr lang="ko-KR" altLang="en-US" smtClean="0"/>
              <a:t>2014-09-24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2D5F-70AD-4C38-B61D-5F41490588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BC65-4F20-4FED-87CD-DC92F147021F}" type="datetimeFigureOut">
              <a:rPr lang="ko-KR" altLang="en-US" smtClean="0"/>
              <a:t>2014-09-24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2D5F-70AD-4C38-B61D-5F41490588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BC65-4F20-4FED-87CD-DC92F147021F}" type="datetimeFigureOut">
              <a:rPr lang="ko-KR" altLang="en-US" smtClean="0"/>
              <a:t>2014-09-24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2D5F-70AD-4C38-B61D-5F41490588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BC65-4F20-4FED-87CD-DC92F147021F}" type="datetimeFigureOut">
              <a:rPr lang="ko-KR" altLang="en-US" smtClean="0"/>
              <a:t>2014-09-24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2D5F-70AD-4C38-B61D-5F41490588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BC65-4F20-4FED-87CD-DC92F147021F}" type="datetimeFigureOut">
              <a:rPr lang="ko-KR" altLang="en-US" smtClean="0"/>
              <a:t>2014-09-24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2D5F-70AD-4C38-B61D-5F41490588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BC65-4F20-4FED-87CD-DC92F147021F}" type="datetimeFigureOut">
              <a:rPr lang="ko-KR" altLang="en-US" smtClean="0"/>
              <a:t>2014-09-24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2D5F-70AD-4C38-B61D-5F41490588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BC65-4F20-4FED-87CD-DC92F147021F}" type="datetimeFigureOut">
              <a:rPr lang="ko-KR" altLang="en-US" smtClean="0"/>
              <a:t>2014-09-24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2D5F-70AD-4C38-B61D-5F41490588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BC65-4F20-4FED-87CD-DC92F147021F}" type="datetimeFigureOut">
              <a:rPr lang="ko-KR" altLang="en-US" smtClean="0"/>
              <a:t>2014-09-24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2D5F-70AD-4C38-B61D-5F41490588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BC65-4F20-4FED-87CD-DC92F147021F}" type="datetimeFigureOut">
              <a:rPr lang="ko-KR" altLang="en-US" smtClean="0"/>
              <a:t>2014-09-24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2D5F-70AD-4C38-B61D-5F41490588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9BC65-4F20-4FED-87CD-DC92F147021F}" type="datetimeFigureOut">
              <a:rPr lang="ko-KR" altLang="en-US" smtClean="0"/>
              <a:t>2014-09-24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72D5F-70AD-4C38-B61D-5F41490588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47" y="285728"/>
            <a:ext cx="9067853" cy="607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사각형 설명선 3"/>
          <p:cNvSpPr/>
          <p:nvPr/>
        </p:nvSpPr>
        <p:spPr>
          <a:xfrm>
            <a:off x="500034" y="214290"/>
            <a:ext cx="1500198" cy="642942"/>
          </a:xfrm>
          <a:prstGeom prst="wedgeRectCallout">
            <a:avLst>
              <a:gd name="adj1" fmla="val 86507"/>
              <a:gd name="adj2" fmla="val 9899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실제 매출</a:t>
            </a:r>
            <a:r>
              <a:rPr lang="en-US" altLang="ko-KR" sz="1000" dirty="0" smtClean="0">
                <a:solidFill>
                  <a:schemeClr val="tx1"/>
                </a:solidFill>
              </a:rPr>
              <a:t>: 7,230,322,719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차이 </a:t>
            </a:r>
            <a:r>
              <a:rPr lang="en-US" altLang="ko-KR" sz="1000" dirty="0" smtClean="0">
                <a:solidFill>
                  <a:schemeClr val="tx1"/>
                </a:solidFill>
              </a:rPr>
              <a:t>-4,291,084)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 설명선 4"/>
          <p:cNvSpPr/>
          <p:nvPr/>
        </p:nvSpPr>
        <p:spPr>
          <a:xfrm>
            <a:off x="500034" y="3143248"/>
            <a:ext cx="1500198" cy="642942"/>
          </a:xfrm>
          <a:prstGeom prst="wedgeRectCallout">
            <a:avLst>
              <a:gd name="adj1" fmla="val 88665"/>
              <a:gd name="adj2" fmla="val -14013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실제 매출</a:t>
            </a:r>
            <a:r>
              <a:rPr lang="en-US" altLang="ko-KR" sz="1000" dirty="0" smtClean="0">
                <a:solidFill>
                  <a:schemeClr val="tx1"/>
                </a:solidFill>
              </a:rPr>
              <a:t>: 1,780,867,946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차이 </a:t>
            </a:r>
            <a:r>
              <a:rPr lang="en-US" altLang="ko-KR" sz="1000" dirty="0" smtClean="0">
                <a:solidFill>
                  <a:schemeClr val="tx1"/>
                </a:solidFill>
              </a:rPr>
              <a:t>+4,291,084)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14678" y="785794"/>
            <a:ext cx="857256" cy="5572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57422" y="1071546"/>
            <a:ext cx="857256" cy="223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357422" y="2428868"/>
            <a:ext cx="857256" cy="223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929190" y="642918"/>
            <a:ext cx="857256" cy="5572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 설명선 10"/>
          <p:cNvSpPr/>
          <p:nvPr/>
        </p:nvSpPr>
        <p:spPr>
          <a:xfrm>
            <a:off x="4429124" y="2714620"/>
            <a:ext cx="1500198" cy="642942"/>
          </a:xfrm>
          <a:prstGeom prst="wedgeRectCallout">
            <a:avLst>
              <a:gd name="adj1" fmla="val 5058"/>
              <a:gd name="adj2" fmla="val -35535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매출이익률 소수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둘째자리에서</a:t>
            </a:r>
            <a:r>
              <a:rPr lang="ko-KR" altLang="en-US" sz="1000" dirty="0" smtClean="0">
                <a:solidFill>
                  <a:schemeClr val="tx1"/>
                </a:solidFill>
              </a:rPr>
              <a:t> 반올림에서 표기는 소수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첫째자리까지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00958" y="785794"/>
            <a:ext cx="857256" cy="5572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358214" y="642918"/>
            <a:ext cx="857256" cy="5572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 설명선 13"/>
          <p:cNvSpPr/>
          <p:nvPr/>
        </p:nvSpPr>
        <p:spPr>
          <a:xfrm>
            <a:off x="7858148" y="2714620"/>
            <a:ext cx="1500198" cy="642942"/>
          </a:xfrm>
          <a:prstGeom prst="wedgeRectCallout">
            <a:avLst>
              <a:gd name="adj1" fmla="val 5058"/>
              <a:gd name="adj2" fmla="val -35535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매출이익률 소수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둘째자리에서</a:t>
            </a:r>
            <a:r>
              <a:rPr lang="ko-KR" altLang="en-US" sz="1000" dirty="0" smtClean="0">
                <a:solidFill>
                  <a:schemeClr val="tx1"/>
                </a:solidFill>
              </a:rPr>
              <a:t> 반올림에서 표기는 소수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첫째자리까지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사각형 설명선 14"/>
          <p:cNvSpPr/>
          <p:nvPr/>
        </p:nvSpPr>
        <p:spPr>
          <a:xfrm>
            <a:off x="6858016" y="4786322"/>
            <a:ext cx="1500198" cy="857256"/>
          </a:xfrm>
          <a:prstGeom prst="wedgeRectCallout">
            <a:avLst>
              <a:gd name="adj1" fmla="val 5058"/>
              <a:gd name="adj2" fmla="val -35535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매출이익 구하는 공식을 변경필요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  <a:r>
              <a:rPr lang="ko-KR" altLang="en-US" sz="900" dirty="0" smtClean="0">
                <a:solidFill>
                  <a:schemeClr val="tx1"/>
                </a:solidFill>
              </a:rPr>
              <a:t>당월 매출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세금계산서</a:t>
            </a:r>
            <a:r>
              <a:rPr lang="en-US" altLang="ko-KR" sz="900" dirty="0" smtClean="0">
                <a:solidFill>
                  <a:schemeClr val="tx1"/>
                </a:solidFill>
              </a:rPr>
              <a:t>+</a:t>
            </a:r>
            <a:r>
              <a:rPr lang="ko-KR" altLang="en-US" sz="900" dirty="0" smtClean="0">
                <a:solidFill>
                  <a:schemeClr val="tx1"/>
                </a:solidFill>
              </a:rPr>
              <a:t>인수</a:t>
            </a:r>
            <a:r>
              <a:rPr lang="en-US" altLang="ko-KR" sz="900" dirty="0" smtClean="0">
                <a:solidFill>
                  <a:schemeClr val="tx1"/>
                </a:solidFill>
              </a:rPr>
              <a:t>+</a:t>
            </a:r>
            <a:r>
              <a:rPr lang="ko-KR" altLang="en-US" sz="900" dirty="0" smtClean="0">
                <a:solidFill>
                  <a:schemeClr val="tx1"/>
                </a:solidFill>
              </a:rPr>
              <a:t>반품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r>
              <a:rPr lang="ko-KR" altLang="en-US" sz="900" dirty="0" smtClean="0">
                <a:solidFill>
                  <a:schemeClr val="tx1"/>
                </a:solidFill>
              </a:rPr>
              <a:t>에서 당월매출에 해당하는 매입금액을 뺀 금액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85720" y="857232"/>
            <a:ext cx="714380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428596" y="2357430"/>
            <a:ext cx="714380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928926" y="3286124"/>
            <a:ext cx="714380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9" name="사각형 설명선 18"/>
          <p:cNvSpPr/>
          <p:nvPr/>
        </p:nvSpPr>
        <p:spPr>
          <a:xfrm>
            <a:off x="3643306" y="5072074"/>
            <a:ext cx="1500198" cy="642942"/>
          </a:xfrm>
          <a:prstGeom prst="wedgeRectCallout">
            <a:avLst>
              <a:gd name="adj1" fmla="val -46185"/>
              <a:gd name="adj2" fmla="val -24585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신규매출 다름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715008" y="1714488"/>
            <a:ext cx="714380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8286776" y="1857364"/>
            <a:ext cx="714380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7500958" y="5643578"/>
            <a:ext cx="714380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6513" y="1"/>
            <a:ext cx="3990975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사각형 설명선 3"/>
          <p:cNvSpPr/>
          <p:nvPr/>
        </p:nvSpPr>
        <p:spPr>
          <a:xfrm>
            <a:off x="714348" y="785794"/>
            <a:ext cx="1500198" cy="642942"/>
          </a:xfrm>
          <a:prstGeom prst="wedgeRectCallout">
            <a:avLst>
              <a:gd name="adj1" fmla="val 86507"/>
              <a:gd name="adj2" fmla="val 9899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앞에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전월누계</a:t>
            </a:r>
            <a:r>
              <a:rPr lang="en-US" altLang="ko-KR" sz="1000" dirty="0" smtClean="0">
                <a:solidFill>
                  <a:schemeClr val="tx1"/>
                </a:solidFill>
              </a:rPr>
              <a:t>+</a:t>
            </a:r>
            <a:r>
              <a:rPr lang="ko-KR" altLang="en-US" sz="1000" dirty="0" smtClean="0">
                <a:solidFill>
                  <a:schemeClr val="tx1"/>
                </a:solidFill>
              </a:rPr>
              <a:t>당월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으로</a:t>
            </a:r>
            <a:r>
              <a:rPr lang="ko-KR" altLang="en-US" sz="1000" dirty="0" smtClean="0">
                <a:solidFill>
                  <a:schemeClr val="tx1"/>
                </a:solidFill>
              </a:rPr>
              <a:t> 계산하면 안되나요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43174" y="142852"/>
            <a:ext cx="3071834" cy="6429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571604" y="1785926"/>
            <a:ext cx="714380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69</Words>
  <Application>Microsoft Office PowerPoint</Application>
  <PresentationFormat>화면 슬라이드 쇼(4:3)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sktsuser</dc:creator>
  <cp:lastModifiedBy>sktsuser</cp:lastModifiedBy>
  <cp:revision>1</cp:revision>
  <dcterms:created xsi:type="dcterms:W3CDTF">2014-09-24T09:15:16Z</dcterms:created>
  <dcterms:modified xsi:type="dcterms:W3CDTF">2014-09-24T09:28:28Z</dcterms:modified>
</cp:coreProperties>
</file>