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D0D6-F2BA-45B3-882B-9188C2F9A635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6D71-1189-4346-9CF4-AD1BD9C4B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80577" cy="662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6000760" y="1357298"/>
            <a:ext cx="857256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286248" y="1785926"/>
            <a:ext cx="1500198" cy="642942"/>
          </a:xfrm>
          <a:prstGeom prst="wedgeRectCallout">
            <a:avLst>
              <a:gd name="adj1" fmla="val 93197"/>
              <a:gd name="adj2" fmla="val -848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실제 매출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4,896,285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2198" y="857232"/>
            <a:ext cx="857256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3929058" y="857232"/>
            <a:ext cx="1500198" cy="642942"/>
          </a:xfrm>
          <a:prstGeom prst="wedgeRectCallout">
            <a:avLst>
              <a:gd name="adj1" fmla="val 89480"/>
              <a:gd name="adj2" fmla="val -2761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실제 매출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1,028,690,851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8148" y="3786190"/>
            <a:ext cx="857256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572132" y="3643314"/>
            <a:ext cx="1928826" cy="928694"/>
          </a:xfrm>
          <a:prstGeom prst="wedgeRectCallout">
            <a:avLst>
              <a:gd name="adj1" fmla="val 75357"/>
              <a:gd name="adj2" fmla="val -246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/>
                </a:solidFill>
              </a:rPr>
              <a:t>매입이 달라서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매출이익값이</a:t>
            </a:r>
            <a:r>
              <a:rPr lang="ko-KR" altLang="en-US" sz="1000" dirty="0" smtClean="0">
                <a:solidFill>
                  <a:schemeClr val="tx1"/>
                </a:solidFill>
              </a:rPr>
              <a:t> 다름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실제매입은 </a:t>
            </a:r>
            <a:r>
              <a:rPr lang="en-US" altLang="ko-KR" sz="1000" dirty="0" smtClean="0">
                <a:solidFill>
                  <a:schemeClr val="tx1"/>
                </a:solidFill>
              </a:rPr>
              <a:t>1,094,323,395 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되어야함</a:t>
            </a:r>
            <a:r>
              <a:rPr lang="en-US" altLang="ko-KR" sz="1000" dirty="0" smtClean="0">
                <a:solidFill>
                  <a:schemeClr val="tx1"/>
                </a:solidFill>
              </a:rPr>
              <a:t>. 85,200,750</a:t>
            </a:r>
            <a:r>
              <a:rPr lang="ko-KR" altLang="en-US" sz="1000" dirty="0" smtClean="0">
                <a:solidFill>
                  <a:schemeClr val="tx1"/>
                </a:solidFill>
              </a:rPr>
              <a:t>만 빼면 됨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사유는 다음 슬라이드에서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19150"/>
            <a:ext cx="70104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285984" y="3500438"/>
            <a:ext cx="450059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SKB1</a:t>
            </a:r>
            <a:r>
              <a:rPr lang="ko-KR" altLang="en-US" sz="1400" dirty="0" smtClean="0">
                <a:solidFill>
                  <a:schemeClr val="bg1"/>
                </a:solidFill>
              </a:rPr>
              <a:t>군 금액차이는 해당 주문번호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예전에 매입전송이 되면 안되고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매입일자가 찍혀도 안됨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실제 매입이 아니라서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결론은 해당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주문번호는 매입확정상태가 되면 실적에서 빠지기 때문에 그런 유사한 조치가 필요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1</cp:revision>
  <dcterms:created xsi:type="dcterms:W3CDTF">2014-09-25T08:33:22Z</dcterms:created>
  <dcterms:modified xsi:type="dcterms:W3CDTF">2014-09-25T08:42:34Z</dcterms:modified>
</cp:coreProperties>
</file>