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57166"/>
            <a:ext cx="8701106" cy="583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사각형 설명선 7"/>
          <p:cNvSpPr/>
          <p:nvPr/>
        </p:nvSpPr>
        <p:spPr>
          <a:xfrm>
            <a:off x="5929322" y="2000240"/>
            <a:ext cx="1428760" cy="928694"/>
          </a:xfrm>
          <a:prstGeom prst="wedgeRectCallout">
            <a:avLst>
              <a:gd name="adj1" fmla="val 86569"/>
              <a:gd name="adj2" fmla="val 794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채권별</a:t>
            </a:r>
            <a:r>
              <a:rPr lang="ko-KR" altLang="en-US" sz="1000" dirty="0" smtClean="0">
                <a:solidFill>
                  <a:schemeClr val="tx1"/>
                </a:solidFill>
              </a:rPr>
              <a:t> 초과일수</a:t>
            </a:r>
            <a:r>
              <a:rPr lang="en-US" altLang="ko-KR" sz="1000" dirty="0" smtClean="0">
                <a:solidFill>
                  <a:schemeClr val="tx1"/>
                </a:solidFill>
              </a:rPr>
              <a:t>&gt;0 </a:t>
            </a:r>
            <a:r>
              <a:rPr lang="ko-KR" altLang="en-US" sz="1000" dirty="0" smtClean="0">
                <a:solidFill>
                  <a:schemeClr val="tx1"/>
                </a:solidFill>
              </a:rPr>
              <a:t>이면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주문제한 횟수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 카운트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초과일수 </a:t>
            </a:r>
            <a:r>
              <a:rPr lang="en-US" altLang="ko-KR" sz="1000" dirty="0" smtClean="0">
                <a:solidFill>
                  <a:schemeClr val="tx1"/>
                </a:solidFill>
              </a:rPr>
              <a:t>2,3,4 </a:t>
            </a:r>
            <a:r>
              <a:rPr lang="ko-KR" altLang="en-US" sz="1000" dirty="0" smtClean="0">
                <a:solidFill>
                  <a:schemeClr val="tx1"/>
                </a:solidFill>
              </a:rPr>
              <a:t>모두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로 카운트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20" y="142852"/>
            <a:ext cx="2357454" cy="857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채권관리</a:t>
            </a:r>
            <a:r>
              <a:rPr lang="en-US" altLang="ko-KR" sz="1600" dirty="0" smtClean="0"/>
              <a:t>&gt;</a:t>
            </a:r>
            <a:r>
              <a:rPr lang="ko-KR" altLang="en-US" sz="1600" dirty="0" err="1" smtClean="0"/>
              <a:t>채권별</a:t>
            </a:r>
            <a:r>
              <a:rPr lang="ko-KR" altLang="en-US" sz="1600" dirty="0" smtClean="0"/>
              <a:t> 화면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6286512" y="2928934"/>
            <a:ext cx="428628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786710" y="3286124"/>
            <a:ext cx="714380" cy="235745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2918"/>
            <a:ext cx="9001156" cy="533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14282" y="142852"/>
            <a:ext cx="2357454" cy="571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채권관리 화면</a:t>
            </a:r>
            <a:endParaRPr lang="ko-KR" altLang="en-US" sz="1600" dirty="0"/>
          </a:p>
        </p:txBody>
      </p:sp>
      <p:sp>
        <p:nvSpPr>
          <p:cNvPr id="6" name="사각형 설명선 5"/>
          <p:cNvSpPr/>
          <p:nvPr/>
        </p:nvSpPr>
        <p:spPr>
          <a:xfrm>
            <a:off x="6500826" y="3286124"/>
            <a:ext cx="1428760" cy="928694"/>
          </a:xfrm>
          <a:prstGeom prst="wedgeRectCallout">
            <a:avLst>
              <a:gd name="adj1" fmla="val 85833"/>
              <a:gd name="adj2" fmla="val -18082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한 법인에 소속된 모든 사업장의 채권들의 주문제한 카운트 숫자를 합산해서 표기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358082" y="2143116"/>
            <a:ext cx="428628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429652" y="1643050"/>
          <a:ext cx="714348" cy="42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</a:tblGrid>
              <a:tr h="535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주문제한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횟수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429620" y="1643050"/>
            <a:ext cx="714380" cy="42862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2</cp:revision>
  <dcterms:created xsi:type="dcterms:W3CDTF">2014-09-30T01:49:17Z</dcterms:created>
  <dcterms:modified xsi:type="dcterms:W3CDTF">2014-09-30T02:26:04Z</dcterms:modified>
</cp:coreProperties>
</file>