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4" r:id="rId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068" autoAdjust="0"/>
  </p:normalViewPr>
  <p:slideViewPr>
    <p:cSldViewPr>
      <p:cViewPr>
        <p:scale>
          <a:sx n="100" d="100"/>
          <a:sy n="100" d="100"/>
        </p:scale>
        <p:origin x="-206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5003B8DC-2B2E-4886-8D91-6A03803458D2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BCB46E4A-6FA9-407E-A429-02F49DBD2E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510B3-6A27-41B0-8DAC-A9B39485581E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4B14-B2F8-404E-8541-C3BCB7FF04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D9D1-6184-427D-94E6-00AA24D325D1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F2ECF-28D1-45B3-9576-B453745A9F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5363B-0352-4E7E-8245-B22D8201BE8E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6375F-0E1D-4FF4-8322-389851636D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0B134-8FFE-41AB-B4ED-50C6DA6CECF6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A3D14-2240-40C9-9D82-210AED7EB5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B02C9-AA4F-431A-9A34-15831B3A1A85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7B531-BC24-4EFD-B61E-E9C8CBA120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BE78-43D8-47B8-AADB-A60FAF259D30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34A8E-F16C-48E7-A9D7-B229AF6563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73F96-F92A-49DD-89B0-A14A806732ED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5D57A-8DA5-4B7C-9BD2-346AD6B49C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15531-4420-4573-9439-2B4B3F8C9A88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1B7A5-0FE5-4F32-BC99-8E7BF7862A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1A053-3C97-4402-B280-3A0F5270FF05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19791-E7B7-4881-B835-59C91CF385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5DD64-B963-44EE-8773-8F064E65EC36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CB80A-78B7-40D2-8FA1-4EEAB17391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16E83-C573-4FB1-97B3-31AB1133C5F9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9063F-BAE1-4AE8-8AD8-8BD7563727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5E821E-4A9D-4B74-9BF6-9C729C80D051}" type="datetimeFigureOut">
              <a:rPr lang="ko-KR" altLang="en-US"/>
              <a:pPr>
                <a:defRPr/>
              </a:pPr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FCEB40-9F9F-44B7-ADC4-8C4120C5CA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+mj-lt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214290"/>
          <a:ext cx="8910638" cy="6429420"/>
        </p:xfrm>
        <a:graphic>
          <a:graphicData uri="http://schemas.openxmlformats.org/drawingml/2006/table">
            <a:tbl>
              <a:tblPr/>
              <a:tblGrid>
                <a:gridCol w="1342247"/>
                <a:gridCol w="4461599"/>
                <a:gridCol w="3106792"/>
              </a:tblGrid>
              <a:tr h="34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채권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채권관리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813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5895975" y="642918"/>
            <a:ext cx="3428553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>
              <a:lnSpc>
                <a:spcPct val="150000"/>
              </a:lnSpc>
              <a:spcBef>
                <a:spcPct val="50000"/>
              </a:spcBef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화면 개요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 smtClean="0">
                <a:latin typeface="+mn-ea"/>
                <a:ea typeface="+mn-ea"/>
              </a:rPr>
              <a:t>구매사</a:t>
            </a:r>
            <a:r>
              <a:rPr lang="ko-KR" altLang="en-US" sz="900" dirty="0" smtClean="0">
                <a:latin typeface="+mn-ea"/>
                <a:ea typeface="+mn-ea"/>
              </a:rPr>
              <a:t> 채권 </a:t>
            </a:r>
            <a:r>
              <a:rPr lang="ko-KR" altLang="en-US" sz="900" dirty="0">
                <a:latin typeface="+mn-ea"/>
                <a:ea typeface="+mn-ea"/>
              </a:rPr>
              <a:t>정보를 확인 할 수 있는 </a:t>
            </a:r>
            <a:r>
              <a:rPr lang="ko-KR" altLang="en-US" sz="900" dirty="0" smtClean="0">
                <a:latin typeface="+mn-ea"/>
                <a:ea typeface="+mn-ea"/>
              </a:rPr>
              <a:t>화면</a:t>
            </a:r>
            <a:endParaRPr lang="en-US" altLang="ko-KR" sz="9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ko-KR" sz="300" dirty="0"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상세 설명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검색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 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중복 검색 가능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검색기간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세금계산서 발급 기준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최초등록일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구매사별 최초 세금계산서 발급일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</a:rPr>
              <a:t>최종등록일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</a:rPr>
              <a:t>구매사별 최근 세금계산서 발급일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또는 최근 세금계산서 회수일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다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평균회수기일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구매사별 채권 회수 기일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lang="en-US" altLang="ko-KR" sz="900" dirty="0" smtClean="0">
                <a:latin typeface="+mn-ea"/>
                <a:ea typeface="+mn-ea"/>
              </a:rPr>
              <a:t>※ </a:t>
            </a:r>
            <a:r>
              <a:rPr lang="en-US" altLang="ko-KR" sz="900" dirty="0" smtClean="0">
                <a:latin typeface="+mn-ea"/>
                <a:ea typeface="+mn-ea"/>
              </a:rPr>
              <a:t>Σ </a:t>
            </a:r>
            <a:r>
              <a:rPr lang="en-US" altLang="ko-KR" sz="900" dirty="0">
                <a:latin typeface="+mn-ea"/>
                <a:ea typeface="+mn-ea"/>
              </a:rPr>
              <a:t>{ 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ko-KR" altLang="en-US" sz="900" dirty="0" smtClean="0">
                <a:latin typeface="+mn-ea"/>
                <a:ea typeface="+mn-ea"/>
              </a:rPr>
              <a:t>회</a:t>
            </a:r>
            <a:r>
              <a:rPr lang="ko-KR" altLang="en-US" sz="900" dirty="0">
                <a:latin typeface="+mn-ea"/>
                <a:ea typeface="+mn-ea"/>
              </a:rPr>
              <a:t>수</a:t>
            </a:r>
            <a:r>
              <a:rPr lang="ko-KR" altLang="en-US" sz="900" dirty="0" smtClean="0">
                <a:latin typeface="+mn-ea"/>
                <a:ea typeface="+mn-ea"/>
              </a:rPr>
              <a:t>일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세금계산서 발급일</a:t>
            </a:r>
            <a:r>
              <a:rPr lang="en-US" altLang="ko-KR" sz="900" dirty="0">
                <a:latin typeface="+mn-ea"/>
                <a:ea typeface="+mn-ea"/>
              </a:rPr>
              <a:t>) * </a:t>
            </a:r>
            <a:r>
              <a:rPr lang="ko-KR" altLang="en-US" sz="900" dirty="0" err="1" smtClean="0">
                <a:latin typeface="+mn-ea"/>
                <a:ea typeface="+mn-ea"/>
              </a:rPr>
              <a:t>회수액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} </a:t>
            </a:r>
            <a:r>
              <a:rPr lang="en-US" altLang="ko-KR" sz="900" dirty="0" smtClean="0">
                <a:latin typeface="+mn-ea"/>
                <a:ea typeface="+mn-ea"/>
              </a:rPr>
              <a:t>/</a:t>
            </a:r>
            <a:r>
              <a:rPr lang="ko-KR" altLang="en-US" sz="900" dirty="0" err="1" smtClean="0">
                <a:latin typeface="+mn-ea"/>
                <a:ea typeface="+mn-ea"/>
              </a:rPr>
              <a:t>총채권</a:t>
            </a:r>
            <a:endParaRPr lang="en-US" altLang="ko-KR" sz="900" dirty="0" smtClean="0"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채권현황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‘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채권별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’ Click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시 상세 채권 현황 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발생채권별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현황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구분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정상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만기일 초과시 관리 채권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만기일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여신기간의 만료일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지연현황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만기일 초과 일 수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채권회수활동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작성일자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SKTS ERP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회수 처리한 날짜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입금일자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구매사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입금한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날짜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마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주문제한횟수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업체별 주문제한 회수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lang="en-US" altLang="ko-KR" sz="900" dirty="0" smtClean="0">
                <a:latin typeface="+mn-ea"/>
              </a:rPr>
              <a:t>※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채권 만기일이 지난 채권 수량의 합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3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주요 기능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모든 목록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페이지에 관계 없이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결과에 대한 필드 보기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감추기 선택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해당 조회 페이지 목록만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0" lang="ko-KR" altLang="en-US" sz="900" dirty="0" err="1">
                <a:solidFill>
                  <a:srgbClr val="000000"/>
                </a:solidFill>
                <a:latin typeface="+mn-ea"/>
                <a:ea typeface="+mn-ea"/>
              </a:rPr>
              <a:t>필드명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Click 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시 정렬 가능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en-US" altLang="ko-KR" sz="900" b="1" dirty="0">
              <a:solidFill>
                <a:srgbClr val="000000"/>
              </a:solidFill>
              <a:latin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6072198" y="5690760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26" name="순서도: 연결자 25"/>
          <p:cNvSpPr/>
          <p:nvPr/>
        </p:nvSpPr>
        <p:spPr>
          <a:xfrm>
            <a:off x="6072198" y="5890787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나</a:t>
            </a:r>
            <a:endParaRPr lang="ko-KR" altLang="en-US" sz="800" b="1" dirty="0"/>
          </a:p>
        </p:txBody>
      </p:sp>
      <p:sp>
        <p:nvSpPr>
          <p:cNvPr id="27" name="순서도: 연결자 26"/>
          <p:cNvSpPr/>
          <p:nvPr/>
        </p:nvSpPr>
        <p:spPr>
          <a:xfrm>
            <a:off x="6072198" y="6109863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다</a:t>
            </a:r>
            <a:endParaRPr lang="ko-KR" altLang="en-US" sz="800" b="1" dirty="0"/>
          </a:p>
        </p:txBody>
      </p:sp>
      <p:sp>
        <p:nvSpPr>
          <p:cNvPr id="44" name="순서도: 연결자 43"/>
          <p:cNvSpPr/>
          <p:nvPr/>
        </p:nvSpPr>
        <p:spPr>
          <a:xfrm>
            <a:off x="6072198" y="6314652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</a:t>
            </a:r>
            <a:endParaRPr lang="ko-KR" altLang="en-US" sz="800" b="1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76256"/>
            <a:ext cx="557216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047" y="1500174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42844" y="642918"/>
            <a:ext cx="5715040" cy="100647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pic>
        <p:nvPicPr>
          <p:cNvPr id="37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571480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9" name="순서도: 연결자 38"/>
          <p:cNvSpPr/>
          <p:nvPr/>
        </p:nvSpPr>
        <p:spPr>
          <a:xfrm>
            <a:off x="4786314" y="714356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40" name="직사각형 39"/>
          <p:cNvSpPr/>
          <p:nvPr/>
        </p:nvSpPr>
        <p:spPr>
          <a:xfrm>
            <a:off x="5000628" y="714356"/>
            <a:ext cx="571504" cy="2143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1747826"/>
            <a:ext cx="5600739" cy="467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순서도: 연결자 53"/>
          <p:cNvSpPr/>
          <p:nvPr/>
        </p:nvSpPr>
        <p:spPr>
          <a:xfrm>
            <a:off x="5600707" y="1571612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나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5753107" y="1571612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1928802"/>
            <a:ext cx="557216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29335" y="2124066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142844" y="1741485"/>
            <a:ext cx="5715040" cy="475934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sp>
        <p:nvSpPr>
          <p:cNvPr id="31" name="순서도: 연결자 30"/>
          <p:cNvSpPr/>
          <p:nvPr/>
        </p:nvSpPr>
        <p:spPr>
          <a:xfrm>
            <a:off x="2786050" y="2252655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214282" y="2062153"/>
            <a:ext cx="5572164" cy="1762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6657" y="1766876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5" name="직사각형 34"/>
          <p:cNvSpPr/>
          <p:nvPr/>
        </p:nvSpPr>
        <p:spPr>
          <a:xfrm>
            <a:off x="5624519" y="1762112"/>
            <a:ext cx="214311" cy="2381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>
            <a:spLocks noChangeArrowheads="1"/>
          </p:cNvSpPr>
          <p:nvPr/>
        </p:nvSpPr>
        <p:spPr bwMode="auto">
          <a:xfrm>
            <a:off x="4733927" y="2457442"/>
            <a:ext cx="285752" cy="21431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꺾인 연결선 58"/>
          <p:cNvCxnSpPr>
            <a:cxnSpLocks noChangeShapeType="1"/>
          </p:cNvCxnSpPr>
          <p:nvPr/>
        </p:nvCxnSpPr>
        <p:spPr bwMode="auto">
          <a:xfrm rot="5400000">
            <a:off x="3816299" y="3599600"/>
            <a:ext cx="2078835" cy="251724"/>
          </a:xfrm>
          <a:prstGeom prst="bentConnector2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0100" y="3429000"/>
            <a:ext cx="3748804" cy="272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211</Words>
  <Application>Microsoft Office PowerPoint</Application>
  <PresentationFormat>화면 슬라이드 쇼(4:3)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OKPlaza 메뉴얼</dc:title>
  <dc:creator>Administrator</dc:creator>
  <cp:lastModifiedBy>sktsuser</cp:lastModifiedBy>
  <cp:revision>218</cp:revision>
  <dcterms:created xsi:type="dcterms:W3CDTF">2013-02-18T08:03:47Z</dcterms:created>
  <dcterms:modified xsi:type="dcterms:W3CDTF">2014-11-14T02:02:31Z</dcterms:modified>
</cp:coreProperties>
</file>