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9902-4702-4C63-88F6-72621AF41D2D}" type="datetimeFigureOut">
              <a:rPr lang="ko-KR" altLang="en-US" smtClean="0"/>
              <a:t>2014-03-14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EDFF-7F48-41DD-A729-FE0D913A60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구매사에서</a:t>
            </a:r>
            <a:r>
              <a:rPr lang="ko-KR" altLang="en-US" dirty="0" smtClean="0">
                <a:solidFill>
                  <a:schemeClr val="tx1"/>
                </a:solidFill>
              </a:rPr>
              <a:t> 주문 후 인수자 수정 가능하게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406017" cy="537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995936" y="2060848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3851920" y="2708920"/>
            <a:ext cx="1512168" cy="864096"/>
          </a:xfrm>
          <a:prstGeom prst="wedgeRectCallout">
            <a:avLst>
              <a:gd name="adj1" fmla="val 32659"/>
              <a:gd name="adj2" fmla="val -98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인수자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인수자전화번호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수정가능하게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058025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구매사</a:t>
            </a:r>
            <a:r>
              <a:rPr lang="ko-KR" altLang="en-US" dirty="0" smtClean="0">
                <a:solidFill>
                  <a:schemeClr val="tx1"/>
                </a:solidFill>
              </a:rPr>
              <a:t> 페이지 상품카테고리 활성화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2771800" y="1628800"/>
            <a:ext cx="2592288" cy="864096"/>
          </a:xfrm>
          <a:prstGeom prst="wedgeRectCallout">
            <a:avLst>
              <a:gd name="adj1" fmla="val -117352"/>
              <a:gd name="adj2" fmla="val -57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배정도 크게 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커서 올리면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대분류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중분류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상세분류 그림 나오게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단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닫을때는</a:t>
            </a:r>
            <a:r>
              <a:rPr lang="ko-KR" altLang="en-US" sz="1200" dirty="0" smtClean="0">
                <a:solidFill>
                  <a:schemeClr val="tx1"/>
                </a:solidFill>
              </a:rPr>
              <a:t> 닫기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눌러야함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6238875" cy="1714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37076"/>
            <a:ext cx="6851923" cy="60042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4067944" y="5013176"/>
            <a:ext cx="1440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788024" y="3717032"/>
            <a:ext cx="2592288" cy="864096"/>
          </a:xfrm>
          <a:prstGeom prst="wedgeRectCallout">
            <a:avLst>
              <a:gd name="adj1" fmla="val -71564"/>
              <a:gd name="adj2" fmla="val 9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필드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구매사</a:t>
            </a:r>
            <a:r>
              <a:rPr lang="ko-KR" altLang="en-US" dirty="0" err="1">
                <a:solidFill>
                  <a:schemeClr val="tx1"/>
                </a:solidFill>
              </a:rPr>
              <a:t>가</a:t>
            </a:r>
            <a:r>
              <a:rPr lang="ko-KR" altLang="en-US" dirty="0" smtClean="0">
                <a:solidFill>
                  <a:schemeClr val="tx1"/>
                </a:solidFill>
              </a:rPr>
              <a:t> 발주서 출력 시 </a:t>
            </a:r>
            <a:r>
              <a:rPr lang="ko-KR" altLang="en-US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dirty="0" smtClean="0">
                <a:solidFill>
                  <a:schemeClr val="tx1"/>
                </a:solidFill>
              </a:rPr>
              <a:t> 필드 보이게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69269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1259632" y="2401044"/>
            <a:ext cx="5657850" cy="2324100"/>
            <a:chOff x="107504" y="116632"/>
            <a:chExt cx="5657850" cy="23241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116632"/>
              <a:ext cx="5657850" cy="2324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70084" y="1729089"/>
              <a:ext cx="4041875" cy="259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사각형 설명선 9"/>
          <p:cNvSpPr/>
          <p:nvPr/>
        </p:nvSpPr>
        <p:spPr>
          <a:xfrm>
            <a:off x="6372200" y="2761084"/>
            <a:ext cx="1440160" cy="936104"/>
          </a:xfrm>
          <a:prstGeom prst="wedgeRectCallout">
            <a:avLst>
              <a:gd name="adj1" fmla="val -117709"/>
              <a:gd name="adj2" fmla="val 88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ㅇ 매출확정년월 기준으로 수량 집계 </a:t>
            </a:r>
            <a:r>
              <a:rPr lang="en-US" altLang="ko-KR" sz="1000" dirty="0" smtClean="0"/>
              <a:t>=&gt;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세금계산서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발행년월 기준으로 수량 집계 필요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139952" y="2473052"/>
            <a:ext cx="1440160" cy="936104"/>
          </a:xfrm>
          <a:prstGeom prst="wedgeRectCallout">
            <a:avLst>
              <a:gd name="adj1" fmla="val -158947"/>
              <a:gd name="adj2" fmla="val 79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매출금액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매입금액 필드 추가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정산수불부</a:t>
            </a:r>
            <a:r>
              <a:rPr lang="ko-KR" altLang="en-US" dirty="0" smtClean="0">
                <a:solidFill>
                  <a:schemeClr val="tx1"/>
                </a:solidFill>
              </a:rPr>
              <a:t> 세금계산서 </a:t>
            </a:r>
            <a:r>
              <a:rPr lang="ko-KR" altLang="en-US" dirty="0" err="1" smtClean="0">
                <a:solidFill>
                  <a:schemeClr val="tx1"/>
                </a:solidFill>
              </a:rPr>
              <a:t>발행년월로</a:t>
            </a:r>
            <a:r>
              <a:rPr lang="ko-KR" altLang="en-US" dirty="0" smtClean="0">
                <a:solidFill>
                  <a:schemeClr val="tx1"/>
                </a:solidFill>
              </a:rPr>
              <a:t>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42503"/>
            <a:ext cx="6632616" cy="5926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347864" y="5517232"/>
            <a:ext cx="288032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788024" y="3717032"/>
            <a:ext cx="2592288" cy="864096"/>
          </a:xfrm>
          <a:prstGeom prst="wedgeRectCallout">
            <a:avLst>
              <a:gd name="adj1" fmla="val -96663"/>
              <a:gd name="adj2" fmla="val 15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1200" dirty="0" smtClean="0">
                <a:solidFill>
                  <a:schemeClr val="tx1"/>
                </a:solidFill>
              </a:rPr>
              <a:t> 필드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&lt;-&gt; SKTS </a:t>
            </a:r>
            <a:r>
              <a:rPr lang="ko-KR" altLang="en-US" dirty="0" smtClean="0">
                <a:solidFill>
                  <a:schemeClr val="tx1"/>
                </a:solidFill>
              </a:rPr>
              <a:t>간 거래명세서에서 </a:t>
            </a:r>
            <a:r>
              <a:rPr lang="ko-KR" altLang="en-US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dirty="0" smtClean="0">
                <a:solidFill>
                  <a:schemeClr val="tx1"/>
                </a:solidFill>
              </a:rPr>
              <a:t> 필드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69269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구매사</a:t>
            </a:r>
            <a:r>
              <a:rPr lang="ko-KR" altLang="en-US" dirty="0" smtClean="0">
                <a:solidFill>
                  <a:schemeClr val="tx1"/>
                </a:solidFill>
              </a:rPr>
              <a:t> 채무관리 화면 추가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운영사</a:t>
            </a:r>
            <a:r>
              <a:rPr lang="ko-KR" altLang="en-US" dirty="0" smtClean="0">
                <a:solidFill>
                  <a:schemeClr val="tx1"/>
                </a:solidFill>
              </a:rPr>
              <a:t> 화면의 채권관리 메뉴의 </a:t>
            </a:r>
            <a:r>
              <a:rPr lang="ko-KR" altLang="en-US" dirty="0" err="1" smtClean="0">
                <a:solidFill>
                  <a:schemeClr val="tx1"/>
                </a:solidFill>
              </a:rPr>
              <a:t>채권별</a:t>
            </a:r>
            <a:r>
              <a:rPr lang="ko-KR" altLang="en-US" dirty="0" smtClean="0">
                <a:solidFill>
                  <a:schemeClr val="tx1"/>
                </a:solidFill>
              </a:rPr>
              <a:t> 화면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2019300" cy="404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980728"/>
            <a:ext cx="6946319" cy="504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7544" y="422108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채무관리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55576" y="5229200"/>
            <a:ext cx="936104" cy="576064"/>
          </a:xfrm>
          <a:prstGeom prst="wedgeRectCallout">
            <a:avLst>
              <a:gd name="adj1" fmla="val -44065"/>
              <a:gd name="adj2" fmla="val -190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채무관리 메뉴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3923928" y="692696"/>
            <a:ext cx="2376264" cy="576064"/>
          </a:xfrm>
          <a:prstGeom prst="wedgeRectCallout">
            <a:avLst>
              <a:gd name="adj1" fmla="val -91027"/>
              <a:gd name="adj2" fmla="val 50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sz="1000" dirty="0" smtClean="0">
                <a:solidFill>
                  <a:schemeClr val="tx1"/>
                </a:solidFill>
              </a:rPr>
              <a:t> 기준으로 봐서는 채무이니까 </a:t>
            </a:r>
            <a:r>
              <a:rPr lang="ko-KR" altLang="en-US" sz="1000" b="1" u="sng" dirty="0" err="1" smtClean="0">
                <a:solidFill>
                  <a:schemeClr val="tx1"/>
                </a:solidFill>
              </a:rPr>
              <a:t>발생채무별현황</a:t>
            </a:r>
            <a:r>
              <a:rPr lang="ko-KR" altLang="en-US" sz="1000" dirty="0" smtClean="0">
                <a:solidFill>
                  <a:schemeClr val="tx1"/>
                </a:solidFill>
              </a:rPr>
              <a:t> 변경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 외 이 화면에서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채권는</a:t>
            </a:r>
            <a:r>
              <a:rPr lang="ko-KR" altLang="en-US" sz="1000" dirty="0" smtClean="0">
                <a:solidFill>
                  <a:schemeClr val="tx1"/>
                </a:solidFill>
              </a:rPr>
              <a:t> 모두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채무으로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2687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67744" y="1484784"/>
            <a:ext cx="66967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7164288" y="764704"/>
            <a:ext cx="936104" cy="576064"/>
          </a:xfrm>
          <a:prstGeom prst="wedgeRectCallout">
            <a:avLst>
              <a:gd name="adj1" fmla="val -158653"/>
              <a:gd name="adj2" fmla="val 76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모두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16216" y="2708920"/>
            <a:ext cx="252028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7524328" y="3501008"/>
            <a:ext cx="936104" cy="576064"/>
          </a:xfrm>
          <a:prstGeom prst="wedgeRectCallout">
            <a:avLst>
              <a:gd name="adj1" fmla="val -111691"/>
              <a:gd name="adj2" fmla="val -45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모두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275856" y="3645024"/>
            <a:ext cx="936104" cy="576064"/>
          </a:xfrm>
          <a:prstGeom prst="wedgeRectCallout">
            <a:avLst>
              <a:gd name="adj1" fmla="val -15888"/>
              <a:gd name="adj2" fmla="val -17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프레임 쭉 넓히기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908720"/>
            <a:ext cx="6336704" cy="55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79512" y="0"/>
            <a:ext cx="8352928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dirty="0" smtClean="0">
                <a:solidFill>
                  <a:schemeClr val="tx1"/>
                </a:solidFill>
              </a:rPr>
              <a:t> 채권관리 화면 추가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운영사</a:t>
            </a:r>
            <a:r>
              <a:rPr lang="ko-KR" altLang="en-US" dirty="0" smtClean="0">
                <a:solidFill>
                  <a:schemeClr val="tx1"/>
                </a:solidFill>
              </a:rPr>
              <a:t> 화면의 채무관리 메뉴의 </a:t>
            </a:r>
            <a:r>
              <a:rPr lang="ko-KR" altLang="en-US" dirty="0" err="1" smtClean="0">
                <a:solidFill>
                  <a:schemeClr val="tx1"/>
                </a:solidFill>
              </a:rPr>
              <a:t>채무별</a:t>
            </a:r>
            <a:r>
              <a:rPr lang="ko-KR" altLang="en-US" dirty="0" smtClean="0">
                <a:solidFill>
                  <a:schemeClr val="tx1"/>
                </a:solidFill>
              </a:rPr>
              <a:t> 화면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836712"/>
            <a:ext cx="2009775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7544" y="422108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채권관리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55576" y="5229200"/>
            <a:ext cx="936104" cy="576064"/>
          </a:xfrm>
          <a:prstGeom prst="wedgeRectCallout">
            <a:avLst>
              <a:gd name="adj1" fmla="val -44065"/>
              <a:gd name="adj2" fmla="val -190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채권관리 메뉴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3923928" y="692696"/>
            <a:ext cx="2376264" cy="576064"/>
          </a:xfrm>
          <a:prstGeom prst="wedgeRectCallout">
            <a:avLst>
              <a:gd name="adj1" fmla="val -91027"/>
              <a:gd name="adj2" fmla="val 50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sz="1000" dirty="0" smtClean="0">
                <a:solidFill>
                  <a:schemeClr val="tx1"/>
                </a:solidFill>
              </a:rPr>
              <a:t> 기준으로 봐서는 채권이니까 </a:t>
            </a:r>
            <a:r>
              <a:rPr lang="ko-KR" altLang="en-US" sz="1000" b="1" u="sng" dirty="0" err="1" smtClean="0">
                <a:solidFill>
                  <a:schemeClr val="tx1"/>
                </a:solidFill>
              </a:rPr>
              <a:t>발생채권별현황</a:t>
            </a:r>
            <a:r>
              <a:rPr lang="ko-KR" altLang="en-US" sz="1000" dirty="0" smtClean="0">
                <a:solidFill>
                  <a:schemeClr val="tx1"/>
                </a:solidFill>
              </a:rPr>
              <a:t> 변경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 외 이 화면에서 채무는 모두 채권으로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2687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1484784"/>
            <a:ext cx="626469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7164288" y="764704"/>
            <a:ext cx="936104" cy="576064"/>
          </a:xfrm>
          <a:prstGeom prst="wedgeRectCallout">
            <a:avLst>
              <a:gd name="adj1" fmla="val -158653"/>
              <a:gd name="adj2" fmla="val 76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모두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184" y="2708920"/>
            <a:ext cx="252028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7524328" y="3501008"/>
            <a:ext cx="936104" cy="576064"/>
          </a:xfrm>
          <a:prstGeom prst="wedgeRectCallout">
            <a:avLst>
              <a:gd name="adj1" fmla="val -111691"/>
              <a:gd name="adj2" fmla="val -45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모두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2852936"/>
            <a:ext cx="151216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5076056" y="3861048"/>
            <a:ext cx="936104" cy="576064"/>
          </a:xfrm>
          <a:prstGeom prst="wedgeRectCallout">
            <a:avLst>
              <a:gd name="adj1" fmla="val -31855"/>
              <a:gd name="adj2" fmla="val -129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지연현황 필드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2987824" y="3933056"/>
            <a:ext cx="936104" cy="576064"/>
          </a:xfrm>
          <a:prstGeom prst="wedgeRectCallout">
            <a:avLst>
              <a:gd name="adj1" fmla="val 33893"/>
              <a:gd name="adj2" fmla="val -222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프레임 쭉 넓히기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166</Words>
  <Application>Microsoft Office PowerPoint</Application>
  <PresentationFormat>화면 슬라이드 쇼(4:3)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6</cp:revision>
  <dcterms:created xsi:type="dcterms:W3CDTF">2014-03-14T08:36:51Z</dcterms:created>
  <dcterms:modified xsi:type="dcterms:W3CDTF">2014-03-14T09:30:25Z</dcterms:modified>
</cp:coreProperties>
</file>