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CA8C-90D4-45BB-AAFC-BDA333E5B31A}" type="datetimeFigureOut">
              <a:rPr lang="ko-KR" altLang="en-US" smtClean="0"/>
              <a:pPr/>
              <a:t>2014-02-09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47759"/>
            <a:ext cx="8071275" cy="566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2786050" y="4357694"/>
            <a:ext cx="1714512" cy="928694"/>
          </a:xfrm>
          <a:prstGeom prst="wedgeRectCallout">
            <a:avLst>
              <a:gd name="adj1" fmla="val 70988"/>
              <a:gd name="adj2" fmla="val -245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필드 추가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신규상품연도 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신규상품연도가 </a:t>
            </a:r>
            <a:r>
              <a:rPr lang="ko-KR" altLang="en-US" sz="1200" dirty="0" err="1" smtClean="0"/>
              <a:t>있을시에는</a:t>
            </a:r>
            <a:r>
              <a:rPr lang="ko-KR" altLang="en-US" sz="1200" dirty="0" smtClean="0"/>
              <a:t> 연도가 나오고 </a:t>
            </a:r>
            <a:r>
              <a:rPr lang="ko-KR" altLang="en-US" sz="1200" dirty="0" err="1" smtClean="0"/>
              <a:t>없을시에는</a:t>
            </a:r>
            <a:r>
              <a:rPr lang="ko-KR" altLang="en-US" sz="1200" dirty="0" smtClean="0"/>
              <a:t> 공란</a:t>
            </a:r>
            <a:endParaRPr lang="ko-KR" altLang="en-US" sz="12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8858312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상품등록시</a:t>
            </a:r>
            <a:r>
              <a:rPr lang="ko-KR" altLang="en-US" dirty="0" smtClean="0">
                <a:solidFill>
                  <a:schemeClr val="tx1"/>
                </a:solidFill>
              </a:rPr>
              <a:t> 신규상품은 연도 선택 가능하나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실적조회에서 연도 필드 생성 필요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47759"/>
            <a:ext cx="8071275" cy="566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2786050" y="4357694"/>
            <a:ext cx="1714512" cy="928694"/>
          </a:xfrm>
          <a:prstGeom prst="wedgeRectCallout">
            <a:avLst>
              <a:gd name="adj1" fmla="val -162803"/>
              <a:gd name="adj2" fmla="val -287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필터 추가</a:t>
            </a:r>
            <a:endParaRPr lang="en-US" altLang="ko-KR" sz="1200" dirty="0" smtClean="0"/>
          </a:p>
          <a:p>
            <a:r>
              <a:rPr lang="ko-KR" altLang="en-US" sz="1200" dirty="0" smtClean="0"/>
              <a:t>정산여부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정산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미정산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셀렉트박스선택</a:t>
            </a:r>
            <a:r>
              <a:rPr lang="en-US" altLang="ko-KR" sz="1200" dirty="0" smtClean="0"/>
              <a:t>)- </a:t>
            </a:r>
            <a:r>
              <a:rPr lang="ko-KR" altLang="en-US" sz="1200" dirty="0" smtClean="0"/>
              <a:t>디폴트는 전체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7143800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실적조회에서 </a:t>
            </a:r>
            <a:r>
              <a:rPr lang="ko-KR" altLang="en-US" dirty="0" err="1" smtClean="0">
                <a:solidFill>
                  <a:schemeClr val="tx1"/>
                </a:solidFill>
              </a:rPr>
              <a:t>미정산주문건만</a:t>
            </a:r>
            <a:r>
              <a:rPr lang="ko-KR" altLang="en-US" dirty="0" smtClean="0">
                <a:solidFill>
                  <a:schemeClr val="tx1"/>
                </a:solidFill>
              </a:rPr>
              <a:t> 나오게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9001156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실적조회에서 반품완료 </a:t>
            </a:r>
            <a:r>
              <a:rPr lang="ko-KR" altLang="en-US" dirty="0" err="1" smtClean="0">
                <a:solidFill>
                  <a:schemeClr val="tx1"/>
                </a:solidFill>
              </a:rPr>
              <a:t>주문건에</a:t>
            </a:r>
            <a:r>
              <a:rPr lang="ko-KR" altLang="en-US" dirty="0" smtClean="0">
                <a:solidFill>
                  <a:schemeClr val="tx1"/>
                </a:solidFill>
              </a:rPr>
              <a:t> 대해서 배송정보입력일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715436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사각형 설명선 10"/>
          <p:cNvSpPr/>
          <p:nvPr/>
        </p:nvSpPr>
        <p:spPr>
          <a:xfrm>
            <a:off x="3643306" y="5143512"/>
            <a:ext cx="1714512" cy="928694"/>
          </a:xfrm>
          <a:prstGeom prst="wedgeRectCallout">
            <a:avLst>
              <a:gd name="adj1" fmla="val 46373"/>
              <a:gd name="adj2" fmla="val -19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ㅇ반품완료하면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배송정보입력일에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옆에 있는 출하일과 똑같이 입력되게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9001156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사업장명</a:t>
            </a:r>
            <a:r>
              <a:rPr lang="ko-KR" altLang="en-US" dirty="0" smtClean="0">
                <a:solidFill>
                  <a:schemeClr val="tx1"/>
                </a:solidFill>
              </a:rPr>
              <a:t> 규칙 일원화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785794"/>
            <a:ext cx="85915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사각형 설명선 8"/>
          <p:cNvSpPr/>
          <p:nvPr/>
        </p:nvSpPr>
        <p:spPr>
          <a:xfrm>
            <a:off x="2428860" y="3000372"/>
            <a:ext cx="3571900" cy="928694"/>
          </a:xfrm>
          <a:prstGeom prst="wedgeRectCallout">
            <a:avLst>
              <a:gd name="adj1" fmla="val 33040"/>
              <a:gd name="adj2" fmla="val -12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ㅇ사업장명</a:t>
            </a:r>
            <a:r>
              <a:rPr lang="ko-KR" altLang="en-US" sz="1200" dirty="0" smtClean="0"/>
              <a:t> 기준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법인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자동불러오기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수정불가</a:t>
            </a:r>
            <a:r>
              <a:rPr lang="en-US" altLang="ko-KR" sz="1200" dirty="0" smtClean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/>
              <a:t>공사유형법인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자동불러오기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수정불가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사업장명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텍스트창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고객사에서</a:t>
            </a:r>
            <a:r>
              <a:rPr lang="ko-KR" altLang="en-US" sz="1200" dirty="0" smtClean="0"/>
              <a:t> 자유입력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071670" y="1357298"/>
            <a:ext cx="2428892" cy="2143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29388" y="4286256"/>
            <a:ext cx="2428892" cy="2857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72264" y="1285860"/>
            <a:ext cx="2428892" cy="2857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286388"/>
            <a:ext cx="50292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1000100" y="5143512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기존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0100" y="6072206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변</a:t>
            </a:r>
            <a:r>
              <a:rPr lang="ko-KR" altLang="en-US"/>
              <a:t>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28860" y="6143644"/>
            <a:ext cx="44291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유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미주계전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SKT A</a:t>
            </a:r>
            <a:r>
              <a:rPr lang="ko-KR" altLang="en-US" dirty="0" smtClean="0"/>
              <a:t>망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군 기지국공사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15206" y="1285860"/>
            <a:ext cx="178595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기지국공사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5857884" y="2143116"/>
            <a:ext cx="3571900" cy="928694"/>
          </a:xfrm>
          <a:prstGeom prst="wedgeRectCallout">
            <a:avLst>
              <a:gd name="adj1" fmla="val 7822"/>
              <a:gd name="adj2" fmla="val -11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사업장명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텍스트창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은 필수 입력 아닌걸로 변경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사업장명이</a:t>
            </a:r>
            <a:r>
              <a:rPr lang="ko-KR" altLang="en-US" sz="1200" dirty="0" smtClean="0"/>
              <a:t> 있는 업체들은 모두 공란으로 </a:t>
            </a:r>
            <a:r>
              <a:rPr lang="ko-KR" altLang="en-US" sz="1200" dirty="0" err="1" smtClean="0"/>
              <a:t>세팅</a:t>
            </a:r>
            <a:r>
              <a:rPr lang="en-US" altLang="ko-KR" sz="120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9001156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조직관리</a:t>
            </a:r>
            <a:r>
              <a:rPr lang="en-US" altLang="ko-KR" dirty="0" smtClean="0">
                <a:solidFill>
                  <a:schemeClr val="tx1"/>
                </a:solidFill>
              </a:rPr>
              <a:t>&gt;&gt;</a:t>
            </a:r>
            <a:r>
              <a:rPr lang="ko-KR" altLang="en-US" dirty="0" err="1" smtClean="0">
                <a:solidFill>
                  <a:schemeClr val="tx1"/>
                </a:solidFill>
              </a:rPr>
              <a:t>운영사관리내</a:t>
            </a:r>
            <a:r>
              <a:rPr lang="ko-KR" altLang="en-US" dirty="0" smtClean="0">
                <a:solidFill>
                  <a:schemeClr val="tx1"/>
                </a:solidFill>
              </a:rPr>
              <a:t> 공사유형과 연결된 사업장 리스트에 권역필드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 descr="실적조회 사업유형 추가_김형진_201402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00108"/>
            <a:ext cx="9144000" cy="4919831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4071934" y="3714752"/>
            <a:ext cx="1714512" cy="928694"/>
          </a:xfrm>
          <a:prstGeom prst="wedgeRectCallout">
            <a:avLst>
              <a:gd name="adj1" fmla="val -129546"/>
              <a:gd name="adj2" fmla="val -59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ㅇ사업유형</a:t>
            </a:r>
            <a:r>
              <a:rPr lang="ko-KR" altLang="en-US" sz="1200" dirty="0" smtClean="0"/>
              <a:t> 필드 추가</a:t>
            </a:r>
            <a:endParaRPr lang="en-US" altLang="ko-KR" sz="1200" dirty="0" smtClean="0"/>
          </a:p>
          <a:p>
            <a:r>
              <a:rPr lang="en-US" altLang="ko-KR" sz="1200" dirty="0" smtClean="0"/>
              <a:t>-&gt;</a:t>
            </a:r>
            <a:r>
              <a:rPr lang="ko-KR" altLang="en-US" sz="1200" dirty="0" smtClean="0"/>
              <a:t>경영리포트에 </a:t>
            </a:r>
            <a:r>
              <a:rPr lang="ko-KR" altLang="en-US" sz="1200" dirty="0" err="1" smtClean="0"/>
              <a:t>연매출현황에</a:t>
            </a:r>
            <a:r>
              <a:rPr lang="ko-KR" altLang="en-US" sz="1200" dirty="0" smtClean="0"/>
              <a:t> 나오는 공사유형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대</a:t>
            </a:r>
            <a:r>
              <a:rPr lang="en-US" altLang="ko-KR" sz="1200" dirty="0" smtClean="0"/>
              <a:t>) (SKT,SKB,</a:t>
            </a:r>
            <a:r>
              <a:rPr lang="ko-KR" altLang="en-US" sz="1200" dirty="0" smtClean="0"/>
              <a:t>기타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나오게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0" y="1785926"/>
            <a:ext cx="7215206" cy="5715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0243"/>
            <a:ext cx="7643866" cy="553477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786190"/>
            <a:ext cx="8315347" cy="2514996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96764" y="2893766"/>
            <a:ext cx="4357718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3504" y="2071678"/>
            <a:ext cx="2786082" cy="92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3108" y="5786454"/>
            <a:ext cx="6286544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71604" y="1071546"/>
            <a:ext cx="22860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ㅇ채권관리</a:t>
            </a:r>
            <a:r>
              <a:rPr lang="en-US" altLang="ko-KR" sz="1200" dirty="0" smtClean="0"/>
              <a:t>&gt;&gt;</a:t>
            </a:r>
            <a:r>
              <a:rPr lang="ko-KR" altLang="en-US" sz="1200" dirty="0" err="1" smtClean="0"/>
              <a:t>채권별</a:t>
            </a:r>
            <a:r>
              <a:rPr lang="ko-KR" altLang="en-US" sz="1200" dirty="0" smtClean="0"/>
              <a:t> 화면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071538" y="4143380"/>
            <a:ext cx="22860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ㅇ매출반제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입금현황 화면</a:t>
            </a:r>
            <a:endParaRPr lang="ko-KR" altLang="en-US" sz="1200" dirty="0"/>
          </a:p>
        </p:txBody>
      </p:sp>
      <p:sp>
        <p:nvSpPr>
          <p:cNvPr id="11" name="사각형 설명선 10"/>
          <p:cNvSpPr/>
          <p:nvPr/>
        </p:nvSpPr>
        <p:spPr>
          <a:xfrm>
            <a:off x="5572132" y="1214422"/>
            <a:ext cx="1500198" cy="642942"/>
          </a:xfrm>
          <a:prstGeom prst="wedgeRectCallout">
            <a:avLst>
              <a:gd name="adj1" fmla="val -32555"/>
              <a:gd name="adj2" fmla="val 13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입금일자가 다름</a:t>
            </a:r>
            <a:endParaRPr lang="ko-KR" altLang="en-US" sz="1100" dirty="0"/>
          </a:p>
        </p:txBody>
      </p:sp>
      <p:sp>
        <p:nvSpPr>
          <p:cNvPr id="12" name="사각형 설명선 11"/>
          <p:cNvSpPr/>
          <p:nvPr/>
        </p:nvSpPr>
        <p:spPr>
          <a:xfrm>
            <a:off x="3714744" y="3714752"/>
            <a:ext cx="3286148" cy="1000132"/>
          </a:xfrm>
          <a:prstGeom prst="wedgeRectCallout">
            <a:avLst>
              <a:gd name="adj1" fmla="val 58635"/>
              <a:gd name="adj2" fmla="val 167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위 화면에서 입금일자가 다른데도 불구하고 입금일자 </a:t>
            </a:r>
            <a:r>
              <a:rPr lang="en-US" altLang="ko-KR" sz="1000" dirty="0" smtClean="0"/>
              <a:t>1/15</a:t>
            </a:r>
            <a:r>
              <a:rPr lang="ko-KR" altLang="en-US" sz="1000" dirty="0" smtClean="0"/>
              <a:t>일에 합계로 나옴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요청사항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1.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필터에서 입금일자로 조회 시 아래 입금금액이 실제 입금한 날짜에 맞는 금액만 나오게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174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논주</cp:lastModifiedBy>
  <cp:revision>15</cp:revision>
  <dcterms:created xsi:type="dcterms:W3CDTF">2014-02-04T04:00:47Z</dcterms:created>
  <dcterms:modified xsi:type="dcterms:W3CDTF">2014-02-09T05:36:40Z</dcterms:modified>
</cp:coreProperties>
</file>