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641C-66DC-4BE7-99C5-576BB1077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B6746-ACA3-42D6-A877-9ABB9D33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603CF-76A7-49B8-9081-52F987A3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E281A-0699-4782-880D-7823EB95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A518-E08F-47CA-85E9-1CCEC56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3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14D7-EAC1-46AE-B3D9-0DD4032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02524-400D-48D4-9EC3-3F4F0FCE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6089C-6EEF-4EC8-875F-1475BF33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E680-713A-47B9-A81A-ED818A94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7C66-57CB-4D66-996F-99D961E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81F86-A8BE-4E19-8845-5EDB6B23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A69A-138D-45A7-93EC-B72B4B7F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EB6D-1518-4B19-A6AB-4133415B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6B59-8E0A-4EC9-AFCF-038357A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FB046-EC4E-4F02-BA80-472F821F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5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84C7-DF40-47F5-91E4-11D590C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642FE-C2C6-4F23-A90D-4094C0B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EFA0D-08D0-4865-9E61-CD68F47E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5822-51A6-4768-985C-10847251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85BAC-F211-4EF8-B31D-12F68497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8D56-0251-4E1A-A4E6-62963F4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B017D-4EE4-46F5-B96B-E553832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C6E27-B43F-4F8E-9EDE-37543E9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15CC4-82EF-4938-AD29-CF54CC0B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D4B1-0E2A-4731-991B-6CEE636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EB8D-47A5-4D8F-A0BD-1E9ACCAB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9713-D87F-4CB1-9293-B7D3B5A28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1C07F-A739-4D58-A175-EA98F9A0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20FB5-054B-4B95-8E32-D0AB387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B1772-E701-486E-A6D7-0DF0E76D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A55A7-DF67-47BC-A4A2-5ABD55A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E444-669E-4787-B1CE-6B00EFD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55EA7-9A8A-4F82-BB7E-63FA3D27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B2260-4A21-4FCD-8337-511E1680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004A0-D793-4E9F-99E7-F32F9754B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EFBA8-0BD6-41FD-899F-5085ED2E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AD98-4A9F-4BFA-9320-E67DA2F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91C6C-810C-4C89-8DC7-582B7E8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DCB0C-963D-497B-A0EC-DFE96F4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9F9C-75EB-45AA-B993-B960467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0AE3-2CB9-422A-B6E2-727BB35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27517-178F-4086-96EC-430017FA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31DC0-22EF-4F03-B122-D9BFACE9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DEA4B-2687-4B4D-8334-2C88DD5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B682-82DC-4D3E-AE51-5260DFCD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8BC9-AB03-4097-8C5E-D7E8FBC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E98B4-C706-46B6-BBF8-D3DE6C12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AF87-819D-436D-BB7C-B6FEC897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5A0E-40A9-46C8-AC40-5B58B051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6808C-B173-44EA-8245-3B0E55A7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064FC-EBD8-4BAE-8A1F-6FE38B2C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F13C0-AE0D-4A56-A55D-D22E2D4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BEF7-F61A-4668-8F9C-8C91BFE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E2F8B-96D3-487E-BC04-DF03DD72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CF1AB-6F8B-4AD6-95EF-671A44B5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EFCA-EC78-447F-8C0C-EAB12CB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7186B-B718-44F7-B1C1-45EDF96C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B64EC-C843-43B4-879F-C3A7E63F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14C2C-4AAF-4E5F-8A90-4FA38B1E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EBFE8-0EA6-42A6-8C01-B3B868FF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D3C4A-1742-4FE9-86CD-EE449CC3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58A-AFA5-43FB-91A3-52FE65141026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6F5BD-D8A0-4AF0-831F-085B21015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E68C-105C-4047-9253-0162DA24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974E-9878-4E63-8246-85E0FFD32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eep%20Reinforcement%20Learning%20an%20Overview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63629-AA48-447F-9EE1-F16E0C9D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RL&amp;GameReviewPapers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CCACC-610F-46F6-9832-854C9A856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综述类文章</a:t>
            </a:r>
          </a:p>
        </p:txBody>
      </p:sp>
    </p:spTree>
    <p:extLst>
      <p:ext uri="{BB962C8B-B14F-4D97-AF65-F5344CB8AC3E}">
        <p14:creationId xmlns:p14="http://schemas.microsoft.com/office/powerpoint/2010/main" val="362254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904C-131B-4920-866A-CB0E74CE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2C28-93DE-4D97-8E69-647CD741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DEEP REINFORCEMENT LEARNING: AN OVERVIEW</a:t>
            </a:r>
            <a:r>
              <a:rPr lang="en-US" altLang="zh-CN" dirty="0"/>
              <a:t>    &gt; &gt;&gt; </a:t>
            </a:r>
          </a:p>
          <a:p>
            <a:r>
              <a:rPr lang="en-US" altLang="zh-CN" dirty="0"/>
              <a:t>New paper link</a:t>
            </a:r>
          </a:p>
        </p:txBody>
      </p:sp>
    </p:spTree>
    <p:extLst>
      <p:ext uri="{BB962C8B-B14F-4D97-AF65-F5344CB8AC3E}">
        <p14:creationId xmlns:p14="http://schemas.microsoft.com/office/powerpoint/2010/main" val="30701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9300ADC-7384-43BF-BCDF-D13116E7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REINFORCEMENT LEARNING: AN OVERVIEW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CF5A2-100C-45EA-ABEF-6C213A3D3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YuxiLi</a:t>
            </a:r>
            <a:r>
              <a:rPr lang="en-US" altLang="zh-CN" dirty="0"/>
              <a:t>(yuxili@gmail.com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5D7D-4864-450E-B434-FF2D8CA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70A34-75B0-41C3-BC19-B63BCF42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强化学习的六个元素</a:t>
            </a:r>
            <a:endParaRPr lang="en-US" altLang="zh-CN" dirty="0"/>
          </a:p>
          <a:p>
            <a:pPr lvl="1"/>
            <a:r>
              <a:rPr lang="en-US" altLang="zh-CN" dirty="0"/>
              <a:t>value function, policy, reward, model, planning, and exploration.</a:t>
            </a:r>
          </a:p>
          <a:p>
            <a:r>
              <a:rPr lang="zh-CN" altLang="en-US" dirty="0"/>
              <a:t>六种重要机制</a:t>
            </a:r>
            <a:endParaRPr lang="en-US" altLang="zh-CN" dirty="0"/>
          </a:p>
          <a:p>
            <a:pPr lvl="1"/>
            <a:r>
              <a:rPr lang="en-US" altLang="zh-CN" dirty="0"/>
              <a:t>Attention and memory, unsupervised learning, transfer learning, multi-agent RL , hierarchical RL, and learning to learn.</a:t>
            </a:r>
          </a:p>
          <a:p>
            <a:r>
              <a:rPr lang="en-US" altLang="zh-CN" dirty="0"/>
              <a:t>12</a:t>
            </a:r>
            <a:r>
              <a:rPr lang="zh-CN" altLang="en-US" dirty="0"/>
              <a:t>个应用</a:t>
            </a:r>
            <a:endParaRPr lang="en-US" altLang="zh-CN" dirty="0"/>
          </a:p>
          <a:p>
            <a:pPr lvl="1"/>
            <a:r>
              <a:rPr lang="en-US" altLang="zh-CN" dirty="0"/>
              <a:t>1 games, 2 robotics, 3 natural language processing, 4computer vision, 5 neural architecture design, 6 business management, 7 finance, 8 healthcare, 9 Industry-4.0, 10 smart grid, 11intelligent transportation systems, and 12 computer systems.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64E48-9E6F-4976-BB35-97DC75A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47BE-6B42-427B-AB79-83BE2B65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217D-E0EE-48BF-8415-E79CFA20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0CD3-9248-48B8-A9EE-0234F6EDF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8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RL&amp;GameReviewPapers</vt:lpstr>
      <vt:lpstr>Paper list</vt:lpstr>
      <vt:lpstr>DEEP REINFORCEMENT LEARNING: AN OVERVIEW</vt:lpstr>
      <vt:lpstr>Abstract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RL&amp;GameReviewPapers</dc:title>
  <dc:creator>司马 羽鹤</dc:creator>
  <cp:lastModifiedBy>司马 羽鹤</cp:lastModifiedBy>
  <cp:revision>4</cp:revision>
  <dcterms:created xsi:type="dcterms:W3CDTF">2019-05-31T08:53:47Z</dcterms:created>
  <dcterms:modified xsi:type="dcterms:W3CDTF">2019-05-31T09:37:16Z</dcterms:modified>
</cp:coreProperties>
</file>