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D6A7C-BF6F-41AB-921D-BACBEBA18A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C95792-4E77-4E6D-A2C3-325A4F2DA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BBF4F6-3EFE-44FC-AB2B-58D99BD046F1}"/>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C6A9F613-4D8B-4B92-A07C-AD1BEC64E0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913B9E-F496-4CAF-A14C-B1BD68D33E82}"/>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236646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4ED38-A5C5-4830-8162-63AD87114D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D5E1E6-DDDF-40D0-A27F-291918E623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DD3AFC-7A64-41D4-8883-022B45B936C7}"/>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517B295C-4D58-484A-A9BD-CD25F992C2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EA87F9-5827-4C81-8CA8-CDB13C360FE6}"/>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271498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FE09ED-0771-48D1-AA1F-2369DBF220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DB9666-511C-4E81-8763-6F22B528BE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5D5E37-4D49-431B-A835-9BB73DF1046E}"/>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9F134A0F-5600-4B7A-9C57-31058DF36F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109BDE-35E6-4C3C-AD01-1D92FC856C6A}"/>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152362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E27E7-3620-456D-8C80-61F8D77997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75928B-430D-4849-ADD6-DD330CD62A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6F9108-099D-4525-8FD5-FAC3D1A3F283}"/>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D90FC78A-C50C-4180-B742-A7D35542F6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42B0F0-4E83-4C92-8718-119B4D1F0B3C}"/>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30482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59BB-1E17-408B-A145-4E472E51C6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F34CEB-F60A-4C77-8EE2-485502563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84C210-999B-4831-8C6A-C0CE02A9902D}"/>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B7EA4CDF-6BA1-49F2-9768-171149DA95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13198-E87F-4214-90D3-6F5A9AA2E932}"/>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184292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98E25-2B23-4329-99DD-F8AD2C7DE3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06EA61-18A7-42AA-8BDF-AE6BD5A20D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2BEA28-E3B2-42CB-A6E4-35A52702A9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27B62F8-25CB-4FF1-8B7D-35FB7E0541FB}"/>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65BE740A-88D4-401B-9C9B-2359A59971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429E9B-B864-42FB-8457-7BDF17799333}"/>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2867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23ABF-AE44-4AE7-A7F3-AF32EBCA6E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8F990A-DF17-447D-A3A8-80735F754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69E759-1A4F-477B-B790-05E2F0A062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69857C-9AE0-41E2-92F5-3A2BAC42F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3DC9AF-19FB-4E24-8B30-7000E5339C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1CD25C-DEB4-4C58-9E9D-F504375FD993}"/>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E49662BD-83B7-477B-980A-F337FE57E4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D603C1-6C64-443E-9EC6-2DB0F0E974B8}"/>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81570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B964B-382A-47BB-8A94-4F44F991AD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F25022-0514-434F-90A0-3C679F6CCEDB}"/>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808ADA7C-94A8-4EA8-8224-8312C8AEF6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6618B7-C3B6-4556-9FF0-FB15E6182499}"/>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27482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132B1-98ED-4D98-9227-2B6EF4EFFAFD}"/>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349FE90E-5AF6-40AB-AB1B-16C31A8B49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0E6500-1EB5-4759-9D0B-54FCE99B3C75}"/>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161633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AF5B5-7880-437B-984D-41EB72B9CA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661D80-3852-491F-9E9D-C9AB2ED7F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4CCA7D-4FAF-4A6B-A1B7-18BDC0E97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8DC704-EB6E-4A58-95B7-4944B8DF1146}"/>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91B01492-4299-4E57-96B3-2FFF69340E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D5BFC3-4B12-463A-B822-1A2918FCA952}"/>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19530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1CDE1-4517-4BD5-AD05-7CCB3B14F4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151FA8-5532-499C-B24C-EEE34F625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F4629B-C0C6-491A-B5F2-F9D49CF68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142B40-8E8C-4646-94B1-7D1C9939323B}"/>
              </a:ext>
            </a:extLst>
          </p:cNvPr>
          <p:cNvSpPr>
            <a:spLocks noGrp="1"/>
          </p:cNvSpPr>
          <p:nvPr>
            <p:ph type="dt" sz="half" idx="10"/>
          </p:nvPr>
        </p:nvSpPr>
        <p:spPr/>
        <p:txBody>
          <a:bodyPr/>
          <a:lstStyle/>
          <a:p>
            <a:fld id="{E4550C20-8458-4ED1-9DA9-01FB82D7777F}"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36DF4EF1-DE51-4AE7-8D98-0E2B9E14AB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DAFFD-8AA0-486A-92A8-4CD94828CA06}"/>
              </a:ext>
            </a:extLst>
          </p:cNvPr>
          <p:cNvSpPr>
            <a:spLocks noGrp="1"/>
          </p:cNvSpPr>
          <p:nvPr>
            <p:ph type="sldNum" sz="quarter" idx="12"/>
          </p:nvPr>
        </p:nvSpPr>
        <p:spPr/>
        <p:txBody>
          <a:body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232453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F6F9E6-2AEB-40D5-8574-513A7572A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E9FDAB-F249-4224-AE39-DFB605B37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8597E8-FD62-4A3A-978C-6EEDDBB27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50C20-8458-4ED1-9DA9-01FB82D7777F}"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BB0A45BC-5D04-4EED-811E-076620764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565C2E-1BFF-4A9F-90F3-77EAC7E3F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56307-3DEB-40D2-BB5F-C1EEF8E09311}" type="slidenum">
              <a:rPr lang="zh-CN" altLang="en-US" smtClean="0"/>
              <a:t>‹#›</a:t>
            </a:fld>
            <a:endParaRPr lang="zh-CN" altLang="en-US"/>
          </a:p>
        </p:txBody>
      </p:sp>
    </p:spTree>
    <p:extLst>
      <p:ext uri="{BB962C8B-B14F-4D97-AF65-F5344CB8AC3E}">
        <p14:creationId xmlns:p14="http://schemas.microsoft.com/office/powerpoint/2010/main" val="389539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hyperlink" Target="benchmark%20Bonus-Based%20Exploration%20Methods%20on%20the%20Arcade%20Learning.pdf" TargetMode="Externa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7496B-8925-4B12-A535-DD46255CB15B}"/>
              </a:ext>
            </a:extLst>
          </p:cNvPr>
          <p:cNvSpPr>
            <a:spLocks noGrp="1"/>
          </p:cNvSpPr>
          <p:nvPr>
            <p:ph type="ctrTitle"/>
          </p:nvPr>
        </p:nvSpPr>
        <p:spPr/>
        <p:txBody>
          <a:bodyPr/>
          <a:lstStyle/>
          <a:p>
            <a:r>
              <a:rPr lang="zh-CN" altLang="en-US" dirty="0"/>
              <a:t>内部奖励</a:t>
            </a:r>
          </a:p>
        </p:txBody>
      </p:sp>
      <p:sp>
        <p:nvSpPr>
          <p:cNvPr id="3" name="副标题 2">
            <a:extLst>
              <a:ext uri="{FF2B5EF4-FFF2-40B4-BE49-F238E27FC236}">
                <a16:creationId xmlns:a16="http://schemas.microsoft.com/office/drawing/2014/main" id="{7036D640-30A6-4B35-AE24-05F026B9D21A}"/>
              </a:ext>
            </a:extLst>
          </p:cNvPr>
          <p:cNvSpPr>
            <a:spLocks noGrp="1"/>
          </p:cNvSpPr>
          <p:nvPr>
            <p:ph type="subTitle" idx="1"/>
          </p:nvPr>
        </p:nvSpPr>
        <p:spPr/>
        <p:txBody>
          <a:bodyPr/>
          <a:lstStyle/>
          <a:p>
            <a:r>
              <a:rPr lang="en-US" altLang="zh-CN" dirty="0"/>
              <a:t>Intrinsic  reward / bonus-based exploration </a:t>
            </a:r>
            <a:endParaRPr lang="zh-CN" altLang="en-US" dirty="0"/>
          </a:p>
        </p:txBody>
      </p:sp>
    </p:spTree>
    <p:extLst>
      <p:ext uri="{BB962C8B-B14F-4D97-AF65-F5344CB8AC3E}">
        <p14:creationId xmlns:p14="http://schemas.microsoft.com/office/powerpoint/2010/main" val="202672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3BB00-C304-40C7-99AA-89DEF561C65A}"/>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3E0D169A-444A-4139-9C93-669C8C3BC97A}"/>
              </a:ext>
            </a:extLst>
          </p:cNvPr>
          <p:cNvSpPr>
            <a:spLocks noGrp="1"/>
          </p:cNvSpPr>
          <p:nvPr>
            <p:ph idx="1"/>
          </p:nvPr>
        </p:nvSpPr>
        <p:spPr/>
        <p:txBody>
          <a:bodyPr/>
          <a:lstStyle/>
          <a:p>
            <a:r>
              <a:rPr lang="zh-CN" altLang="en-US" dirty="0"/>
              <a:t>大部分针对稀疏奖励问题中没有奖励的情况，希望给智能体一点内部指导。</a:t>
            </a:r>
            <a:endParaRPr lang="en-US" altLang="zh-CN" dirty="0"/>
          </a:p>
          <a:p>
            <a:r>
              <a:rPr lang="zh-CN" altLang="en-US" dirty="0"/>
              <a:t>内部奖励包含了设立子目标点，好奇心，基于计数等</a:t>
            </a:r>
            <a:endParaRPr lang="en-US" altLang="zh-CN" dirty="0"/>
          </a:p>
          <a:p>
            <a:r>
              <a:rPr lang="zh-CN" altLang="en-US" dirty="0"/>
              <a:t>也有一些其它学科在探讨内部奖励和外部奖励的问题</a:t>
            </a:r>
          </a:p>
        </p:txBody>
      </p:sp>
    </p:spTree>
    <p:extLst>
      <p:ext uri="{BB962C8B-B14F-4D97-AF65-F5344CB8AC3E}">
        <p14:creationId xmlns:p14="http://schemas.microsoft.com/office/powerpoint/2010/main" val="134628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F849-608F-4676-9C0D-03FC4A5F2E25}"/>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9BF7707E-A590-4349-8C8D-DB0D5D58213C}"/>
              </a:ext>
            </a:extLst>
          </p:cNvPr>
          <p:cNvSpPr>
            <a:spLocks noGrp="1"/>
          </p:cNvSpPr>
          <p:nvPr>
            <p:ph idx="1"/>
          </p:nvPr>
        </p:nvSpPr>
        <p:spPr/>
        <p:txBody>
          <a:bodyPr>
            <a:normAutofit fontScale="92500" lnSpcReduction="10000"/>
          </a:bodyPr>
          <a:lstStyle/>
          <a:p>
            <a:endParaRPr lang="en-US" altLang="zh-CN" dirty="0"/>
          </a:p>
          <a:p>
            <a:r>
              <a:rPr lang="en-US" altLang="zh-CN" dirty="0">
                <a:hlinkClick r:id="rId2" action="ppaction://hlinksldjump"/>
              </a:rPr>
              <a:t>Intrinsic and Extrinsic Motivations  Classic Deﬁnitions and New Directions</a:t>
            </a:r>
            <a:endParaRPr lang="en-US" altLang="zh-CN" dirty="0"/>
          </a:p>
          <a:p>
            <a:endParaRPr lang="en-US" altLang="zh-CN" dirty="0"/>
          </a:p>
          <a:p>
            <a:r>
              <a:rPr lang="en-US" altLang="zh-CN" dirty="0">
                <a:hlinkClick r:id="rId3" action="ppaction://hlinksldjump"/>
              </a:rPr>
              <a:t>Relationship between Rewards and Intrinsic Motivation for Learning – Researches Review</a:t>
            </a:r>
            <a:endParaRPr lang="en-US" altLang="zh-CN" dirty="0"/>
          </a:p>
          <a:p>
            <a:endParaRPr lang="en-US" altLang="zh-CN" dirty="0"/>
          </a:p>
          <a:p>
            <a:r>
              <a:rPr lang="en-US" altLang="zh-CN" dirty="0">
                <a:hlinkClick r:id="rId4" action="ppaction://hlinksldjump"/>
              </a:rPr>
              <a:t>what is intrinsic motivation a typology of computational approaches</a:t>
            </a:r>
            <a:endParaRPr lang="en-US" altLang="zh-CN" dirty="0"/>
          </a:p>
          <a:p>
            <a:endParaRPr lang="en-US" altLang="zh-CN" dirty="0"/>
          </a:p>
          <a:p>
            <a:r>
              <a:rPr lang="en-US" altLang="zh-CN" dirty="0">
                <a:hlinkClick r:id="rId5" action="ppaction://hlinkfile"/>
              </a:rPr>
              <a:t>benchmark Bonus-Based Exploration Methods on the Arcade Learning</a:t>
            </a:r>
            <a:endParaRPr lang="en-US" altLang="zh-CN" dirty="0"/>
          </a:p>
          <a:p>
            <a:endParaRPr lang="zh-CN" altLang="en-US" dirty="0"/>
          </a:p>
        </p:txBody>
      </p:sp>
    </p:spTree>
    <p:extLst>
      <p:ext uri="{BB962C8B-B14F-4D97-AF65-F5344CB8AC3E}">
        <p14:creationId xmlns:p14="http://schemas.microsoft.com/office/powerpoint/2010/main" val="1629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199B3-4074-4448-A870-1503DF93E6DC}"/>
              </a:ext>
            </a:extLst>
          </p:cNvPr>
          <p:cNvSpPr>
            <a:spLocks noGrp="1"/>
          </p:cNvSpPr>
          <p:nvPr>
            <p:ph type="title"/>
          </p:nvPr>
        </p:nvSpPr>
        <p:spPr/>
        <p:txBody>
          <a:bodyPr>
            <a:normAutofit fontScale="90000"/>
          </a:bodyPr>
          <a:lstStyle/>
          <a:p>
            <a:r>
              <a:rPr lang="en-US" altLang="zh-CN" dirty="0"/>
              <a:t>Intrinsic and Extrinsic Motivations  Classic Deﬁnitions and New Directions</a:t>
            </a:r>
            <a:br>
              <a:rPr lang="en-US" altLang="zh-CN" dirty="0"/>
            </a:br>
            <a:endParaRPr lang="zh-CN" altLang="en-US" dirty="0"/>
          </a:p>
        </p:txBody>
      </p:sp>
      <p:sp>
        <p:nvSpPr>
          <p:cNvPr id="3" name="内容占位符 2">
            <a:extLst>
              <a:ext uri="{FF2B5EF4-FFF2-40B4-BE49-F238E27FC236}">
                <a16:creationId xmlns:a16="http://schemas.microsoft.com/office/drawing/2014/main" id="{ABE9DEBF-ABD4-49AB-96B6-CD13F67CC2D8}"/>
              </a:ext>
            </a:extLst>
          </p:cNvPr>
          <p:cNvSpPr>
            <a:spLocks noGrp="1"/>
          </p:cNvSpPr>
          <p:nvPr>
            <p:ph idx="1"/>
          </p:nvPr>
        </p:nvSpPr>
        <p:spPr/>
        <p:txBody>
          <a:bodyPr/>
          <a:lstStyle/>
          <a:p>
            <a:pPr lvl="1"/>
            <a:r>
              <a:rPr lang="zh-CN" altLang="en-US" dirty="0"/>
              <a:t>从发展和教育的角度讨论内因型动机和外因型动机的各自作用</a:t>
            </a:r>
          </a:p>
        </p:txBody>
      </p:sp>
    </p:spTree>
    <p:extLst>
      <p:ext uri="{BB962C8B-B14F-4D97-AF65-F5344CB8AC3E}">
        <p14:creationId xmlns:p14="http://schemas.microsoft.com/office/powerpoint/2010/main" val="5289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78AAC-97A7-480B-A1FC-229319F963A4}"/>
              </a:ext>
            </a:extLst>
          </p:cNvPr>
          <p:cNvSpPr>
            <a:spLocks noGrp="1"/>
          </p:cNvSpPr>
          <p:nvPr>
            <p:ph type="title"/>
          </p:nvPr>
        </p:nvSpPr>
        <p:spPr/>
        <p:txBody>
          <a:bodyPr>
            <a:normAutofit fontScale="90000"/>
          </a:bodyPr>
          <a:lstStyle/>
          <a:p>
            <a:r>
              <a:rPr lang="en-US" altLang="zh-CN" dirty="0"/>
              <a:t>Relationship between Rewards and Intrinsic Motivation for Learning – Researches Review</a:t>
            </a:r>
            <a:endParaRPr lang="zh-CN" altLang="en-US" dirty="0"/>
          </a:p>
        </p:txBody>
      </p:sp>
      <p:sp>
        <p:nvSpPr>
          <p:cNvPr id="3" name="内容占位符 2">
            <a:extLst>
              <a:ext uri="{FF2B5EF4-FFF2-40B4-BE49-F238E27FC236}">
                <a16:creationId xmlns:a16="http://schemas.microsoft.com/office/drawing/2014/main" id="{4F1F3352-B02E-44F4-82A8-B4878244EA47}"/>
              </a:ext>
            </a:extLst>
          </p:cNvPr>
          <p:cNvSpPr>
            <a:spLocks noGrp="1"/>
          </p:cNvSpPr>
          <p:nvPr>
            <p:ph idx="1"/>
          </p:nvPr>
        </p:nvSpPr>
        <p:spPr/>
        <p:txBody>
          <a:bodyPr/>
          <a:lstStyle/>
          <a:p>
            <a:r>
              <a:rPr lang="zh-CN" altLang="en-US" dirty="0"/>
              <a:t>分析了外部奖励对内在动机的影响；这并不是我们通常是研究思路，但是值得关注；（非强化学习研究方向）</a:t>
            </a:r>
            <a:endParaRPr lang="en-US" altLang="zh-CN" dirty="0"/>
          </a:p>
          <a:p>
            <a:r>
              <a:rPr lang="zh-CN" altLang="en-US" dirty="0"/>
              <a:t>我们通过以往经验总结的东西叫做内在动机，它是我们行为的基本准则，但是外在的奖励（近期或长远）是内在动机的成因也是内在动机的目标，所以，人追求的是内外的统一，言行一致，智能体追求的是在探索和利用的过程达成内在和外在的统一。</a:t>
            </a:r>
            <a:endParaRPr lang="en-US" altLang="zh-CN" dirty="0"/>
          </a:p>
          <a:p>
            <a:r>
              <a:rPr lang="zh-CN" altLang="en-US" dirty="0"/>
              <a:t>对个人的发展也是同样的，我们要想达到一个长远的目标，要设立恰当子目标来进行自我激励（或者激励团队），当然对于人来说，子目标不一定是一个固定状态，可以是过程。</a:t>
            </a:r>
            <a:endParaRPr lang="en-US" altLang="zh-CN" dirty="0"/>
          </a:p>
          <a:p>
            <a:endParaRPr lang="zh-CN" altLang="en-US" dirty="0"/>
          </a:p>
        </p:txBody>
      </p:sp>
    </p:spTree>
    <p:extLst>
      <p:ext uri="{BB962C8B-B14F-4D97-AF65-F5344CB8AC3E}">
        <p14:creationId xmlns:p14="http://schemas.microsoft.com/office/powerpoint/2010/main" val="221683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8C663-1D14-4E2B-B63A-F3C8D1A38282}"/>
              </a:ext>
            </a:extLst>
          </p:cNvPr>
          <p:cNvSpPr>
            <a:spLocks noGrp="1"/>
          </p:cNvSpPr>
          <p:nvPr>
            <p:ph type="title"/>
          </p:nvPr>
        </p:nvSpPr>
        <p:spPr/>
        <p:txBody>
          <a:bodyPr/>
          <a:lstStyle/>
          <a:p>
            <a:r>
              <a:rPr lang="en-US" altLang="zh-CN" dirty="0"/>
              <a:t>what is intrinsic motivation a typology of computational approaches</a:t>
            </a:r>
            <a:endParaRPr lang="zh-CN" altLang="en-US" dirty="0"/>
          </a:p>
        </p:txBody>
      </p:sp>
      <p:sp>
        <p:nvSpPr>
          <p:cNvPr id="3" name="内容占位符 2">
            <a:extLst>
              <a:ext uri="{FF2B5EF4-FFF2-40B4-BE49-F238E27FC236}">
                <a16:creationId xmlns:a16="http://schemas.microsoft.com/office/drawing/2014/main" id="{9B22C360-CEB6-434A-80EF-6BB4415DC7E7}"/>
              </a:ext>
            </a:extLst>
          </p:cNvPr>
          <p:cNvSpPr>
            <a:spLocks noGrp="1"/>
          </p:cNvSpPr>
          <p:nvPr>
            <p:ph idx="1"/>
          </p:nvPr>
        </p:nvSpPr>
        <p:spPr/>
        <p:txBody>
          <a:bodyPr>
            <a:normAutofit fontScale="92500" lnSpcReduction="10000"/>
          </a:bodyPr>
          <a:lstStyle/>
          <a:p>
            <a:r>
              <a:rPr lang="en-US" altLang="zh-CN" dirty="0"/>
              <a:t>First, it provides a synthesis of the different approaches of intrinsic motivation in psychology. Second, by interpreting these approaches in a computational reinforcement learning framework, we argue that they are not operational and even sometimes inconsistent. Third, we set the ground for a systematic operational study of intrinsic motivation by presenting a formal typology of possible computational approaches.</a:t>
            </a:r>
          </a:p>
          <a:p>
            <a:endParaRPr lang="en-US" altLang="zh-CN" dirty="0"/>
          </a:p>
          <a:p>
            <a:r>
              <a:rPr lang="zh-CN" altLang="en-US" dirty="0"/>
              <a:t>早期（</a:t>
            </a:r>
            <a:r>
              <a:rPr lang="en-US" altLang="zh-CN" dirty="0"/>
              <a:t>2007</a:t>
            </a:r>
            <a:r>
              <a:rPr lang="zh-CN" altLang="en-US" dirty="0"/>
              <a:t>年）的一篇文章，探讨心理学中的内在奖励和外在奖励在强化学习框架中的应用，但是他的结论是大部分的内在奖励的方法都并不适用于强化学习任务中。</a:t>
            </a:r>
            <a:endParaRPr lang="en-US" altLang="zh-CN" dirty="0"/>
          </a:p>
          <a:p>
            <a:r>
              <a:rPr lang="zh-CN" altLang="en-US" dirty="0"/>
              <a:t>可以详细看看，对今天的任务是否仍然适用</a:t>
            </a:r>
          </a:p>
        </p:txBody>
      </p:sp>
    </p:spTree>
    <p:extLst>
      <p:ext uri="{BB962C8B-B14F-4D97-AF65-F5344CB8AC3E}">
        <p14:creationId xmlns:p14="http://schemas.microsoft.com/office/powerpoint/2010/main" val="55387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F4381-1DCC-4746-AF27-0ED450E02086}"/>
              </a:ext>
            </a:extLst>
          </p:cNvPr>
          <p:cNvSpPr>
            <a:spLocks noGrp="1"/>
          </p:cNvSpPr>
          <p:nvPr>
            <p:ph type="title"/>
          </p:nvPr>
        </p:nvSpPr>
        <p:spPr/>
        <p:txBody>
          <a:bodyPr/>
          <a:lstStyle/>
          <a:p>
            <a:r>
              <a:rPr lang="en-US" altLang="zh-CN" dirty="0"/>
              <a:t>benchmark Bonus-Based Exploration Methods on the Arcade Learning</a:t>
            </a:r>
            <a:endParaRPr lang="zh-CN" altLang="en-US" dirty="0"/>
          </a:p>
        </p:txBody>
      </p:sp>
      <p:sp>
        <p:nvSpPr>
          <p:cNvPr id="3" name="内容占位符 2">
            <a:extLst>
              <a:ext uri="{FF2B5EF4-FFF2-40B4-BE49-F238E27FC236}">
                <a16:creationId xmlns:a16="http://schemas.microsoft.com/office/drawing/2014/main" id="{9A18A3DE-5E0E-43F6-95DB-41B29B82DB0D}"/>
              </a:ext>
            </a:extLst>
          </p:cNvPr>
          <p:cNvSpPr>
            <a:spLocks noGrp="1"/>
          </p:cNvSpPr>
          <p:nvPr>
            <p:ph idx="1"/>
          </p:nvPr>
        </p:nvSpPr>
        <p:spPr/>
        <p:txBody>
          <a:bodyPr/>
          <a:lstStyle/>
          <a:p>
            <a:r>
              <a:rPr lang="zh-CN" altLang="en-US" dirty="0"/>
              <a:t>对内在奖励，或者所人工奖励的一个比较全面的总结和实现标准</a:t>
            </a:r>
            <a:endParaRPr lang="en-US" altLang="zh-CN" dirty="0"/>
          </a:p>
          <a:p>
            <a:r>
              <a:rPr lang="zh-CN" altLang="en-US" dirty="0"/>
              <a:t>理论分析部分较为薄弱，能不能找到一个好的切入点，指出这种</a:t>
            </a:r>
            <a:r>
              <a:rPr lang="en-US" altLang="zh-CN" dirty="0"/>
              <a:t>bonus</a:t>
            </a:r>
            <a:r>
              <a:rPr lang="zh-CN" altLang="en-US" dirty="0"/>
              <a:t>的方法没有得到太大效果的共性原因，进而对这些方法进行改进呢？</a:t>
            </a:r>
          </a:p>
        </p:txBody>
      </p:sp>
    </p:spTree>
    <p:extLst>
      <p:ext uri="{BB962C8B-B14F-4D97-AF65-F5344CB8AC3E}">
        <p14:creationId xmlns:p14="http://schemas.microsoft.com/office/powerpoint/2010/main" val="10924029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471</Words>
  <Application>Microsoft Office PowerPoint</Application>
  <PresentationFormat>宽屏</PresentationFormat>
  <Paragraphs>29</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内部奖励</vt:lpstr>
      <vt:lpstr>简介</vt:lpstr>
      <vt:lpstr>list</vt:lpstr>
      <vt:lpstr>Intrinsic and Extrinsic Motivations  Classic Deﬁnitions and New Directions </vt:lpstr>
      <vt:lpstr>Relationship between Rewards and Intrinsic Motivation for Learning – Researches Review</vt:lpstr>
      <vt:lpstr>what is intrinsic motivation a typology of computational approaches</vt:lpstr>
      <vt:lpstr>benchmark Bonus-Based Exploration Methods on the Arcade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内部奖励</dc:title>
  <dc:creator>司马 羽鹤</dc:creator>
  <cp:lastModifiedBy>司马 羽鹤</cp:lastModifiedBy>
  <cp:revision>10</cp:revision>
  <dcterms:created xsi:type="dcterms:W3CDTF">2020-02-03T23:35:55Z</dcterms:created>
  <dcterms:modified xsi:type="dcterms:W3CDTF">2020-02-04T04:39:54Z</dcterms:modified>
</cp:coreProperties>
</file>