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59"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E73487-C780-498E-86E6-52A4733CF11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9FC8A85-8600-4215-955E-7B1B1AF935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B31C8AE-A3F9-4753-A7A4-1583EAF6AF08}"/>
              </a:ext>
            </a:extLst>
          </p:cNvPr>
          <p:cNvSpPr>
            <a:spLocks noGrp="1"/>
          </p:cNvSpPr>
          <p:nvPr>
            <p:ph type="dt" sz="half" idx="10"/>
          </p:nvPr>
        </p:nvSpPr>
        <p:spPr/>
        <p:txBody>
          <a:bodyPr/>
          <a:lstStyle/>
          <a:p>
            <a:fld id="{674EB4FC-D95A-40DA-A918-8E2C993045CA}" type="datetimeFigureOut">
              <a:rPr lang="zh-CN" altLang="en-US" smtClean="0"/>
              <a:t>2020/2/4</a:t>
            </a:fld>
            <a:endParaRPr lang="zh-CN" altLang="en-US"/>
          </a:p>
        </p:txBody>
      </p:sp>
      <p:sp>
        <p:nvSpPr>
          <p:cNvPr id="5" name="页脚占位符 4">
            <a:extLst>
              <a:ext uri="{FF2B5EF4-FFF2-40B4-BE49-F238E27FC236}">
                <a16:creationId xmlns:a16="http://schemas.microsoft.com/office/drawing/2014/main" id="{5E553074-495A-4F36-AD97-EB90299396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680128-8AD5-4834-849B-00E7E120C0C5}"/>
              </a:ext>
            </a:extLst>
          </p:cNvPr>
          <p:cNvSpPr>
            <a:spLocks noGrp="1"/>
          </p:cNvSpPr>
          <p:nvPr>
            <p:ph type="sldNum" sz="quarter" idx="12"/>
          </p:nvPr>
        </p:nvSpPr>
        <p:spPr/>
        <p:txBody>
          <a:bodyPr/>
          <a:lstStyle/>
          <a:p>
            <a:fld id="{97D2E87E-645C-4C1B-868B-389201615745}" type="slidenum">
              <a:rPr lang="zh-CN" altLang="en-US" smtClean="0"/>
              <a:t>‹#›</a:t>
            </a:fld>
            <a:endParaRPr lang="zh-CN" altLang="en-US"/>
          </a:p>
        </p:txBody>
      </p:sp>
    </p:spTree>
    <p:extLst>
      <p:ext uri="{BB962C8B-B14F-4D97-AF65-F5344CB8AC3E}">
        <p14:creationId xmlns:p14="http://schemas.microsoft.com/office/powerpoint/2010/main" val="3907923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343ED0-6357-4507-BD3C-07B724E9A3C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81E7C30-2755-4E0E-BE69-880162E1AB5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69B0BFA-DD40-406E-8F98-4AFBD2575D18}"/>
              </a:ext>
            </a:extLst>
          </p:cNvPr>
          <p:cNvSpPr>
            <a:spLocks noGrp="1"/>
          </p:cNvSpPr>
          <p:nvPr>
            <p:ph type="dt" sz="half" idx="10"/>
          </p:nvPr>
        </p:nvSpPr>
        <p:spPr/>
        <p:txBody>
          <a:bodyPr/>
          <a:lstStyle/>
          <a:p>
            <a:fld id="{674EB4FC-D95A-40DA-A918-8E2C993045CA}" type="datetimeFigureOut">
              <a:rPr lang="zh-CN" altLang="en-US" smtClean="0"/>
              <a:t>2020/2/4</a:t>
            </a:fld>
            <a:endParaRPr lang="zh-CN" altLang="en-US"/>
          </a:p>
        </p:txBody>
      </p:sp>
      <p:sp>
        <p:nvSpPr>
          <p:cNvPr id="5" name="页脚占位符 4">
            <a:extLst>
              <a:ext uri="{FF2B5EF4-FFF2-40B4-BE49-F238E27FC236}">
                <a16:creationId xmlns:a16="http://schemas.microsoft.com/office/drawing/2014/main" id="{4A235A3A-C90B-48A4-A1E1-493259CCC0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CA0F37-D8AB-4EAC-A73C-156F0901FED4}"/>
              </a:ext>
            </a:extLst>
          </p:cNvPr>
          <p:cNvSpPr>
            <a:spLocks noGrp="1"/>
          </p:cNvSpPr>
          <p:nvPr>
            <p:ph type="sldNum" sz="quarter" idx="12"/>
          </p:nvPr>
        </p:nvSpPr>
        <p:spPr/>
        <p:txBody>
          <a:bodyPr/>
          <a:lstStyle/>
          <a:p>
            <a:fld id="{97D2E87E-645C-4C1B-868B-389201615745}" type="slidenum">
              <a:rPr lang="zh-CN" altLang="en-US" smtClean="0"/>
              <a:t>‹#›</a:t>
            </a:fld>
            <a:endParaRPr lang="zh-CN" altLang="en-US"/>
          </a:p>
        </p:txBody>
      </p:sp>
    </p:spTree>
    <p:extLst>
      <p:ext uri="{BB962C8B-B14F-4D97-AF65-F5344CB8AC3E}">
        <p14:creationId xmlns:p14="http://schemas.microsoft.com/office/powerpoint/2010/main" val="1093389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EF1F141-9523-4EB0-A2D3-2C796BF7DA3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B8C7912-F150-4ACB-AE93-4F5A5C96299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1DF0116-7F82-4642-B0DB-7D4167B704F9}"/>
              </a:ext>
            </a:extLst>
          </p:cNvPr>
          <p:cNvSpPr>
            <a:spLocks noGrp="1"/>
          </p:cNvSpPr>
          <p:nvPr>
            <p:ph type="dt" sz="half" idx="10"/>
          </p:nvPr>
        </p:nvSpPr>
        <p:spPr/>
        <p:txBody>
          <a:bodyPr/>
          <a:lstStyle/>
          <a:p>
            <a:fld id="{674EB4FC-D95A-40DA-A918-8E2C993045CA}" type="datetimeFigureOut">
              <a:rPr lang="zh-CN" altLang="en-US" smtClean="0"/>
              <a:t>2020/2/4</a:t>
            </a:fld>
            <a:endParaRPr lang="zh-CN" altLang="en-US"/>
          </a:p>
        </p:txBody>
      </p:sp>
      <p:sp>
        <p:nvSpPr>
          <p:cNvPr id="5" name="页脚占位符 4">
            <a:extLst>
              <a:ext uri="{FF2B5EF4-FFF2-40B4-BE49-F238E27FC236}">
                <a16:creationId xmlns:a16="http://schemas.microsoft.com/office/drawing/2014/main" id="{8BB43A4B-8ABC-4F17-B71A-5E89F5AEC5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442B93-7FBB-47D7-90F3-B7A74AC65600}"/>
              </a:ext>
            </a:extLst>
          </p:cNvPr>
          <p:cNvSpPr>
            <a:spLocks noGrp="1"/>
          </p:cNvSpPr>
          <p:nvPr>
            <p:ph type="sldNum" sz="quarter" idx="12"/>
          </p:nvPr>
        </p:nvSpPr>
        <p:spPr/>
        <p:txBody>
          <a:bodyPr/>
          <a:lstStyle/>
          <a:p>
            <a:fld id="{97D2E87E-645C-4C1B-868B-389201615745}" type="slidenum">
              <a:rPr lang="zh-CN" altLang="en-US" smtClean="0"/>
              <a:t>‹#›</a:t>
            </a:fld>
            <a:endParaRPr lang="zh-CN" altLang="en-US"/>
          </a:p>
        </p:txBody>
      </p:sp>
    </p:spTree>
    <p:extLst>
      <p:ext uri="{BB962C8B-B14F-4D97-AF65-F5344CB8AC3E}">
        <p14:creationId xmlns:p14="http://schemas.microsoft.com/office/powerpoint/2010/main" val="1717263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E14D87-103A-4FA9-9414-295374F34EC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2139FC1-B634-435C-8EB7-FA54035E880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4B3AA74-1668-4960-90C4-74DC8B0E307C}"/>
              </a:ext>
            </a:extLst>
          </p:cNvPr>
          <p:cNvSpPr>
            <a:spLocks noGrp="1"/>
          </p:cNvSpPr>
          <p:nvPr>
            <p:ph type="dt" sz="half" idx="10"/>
          </p:nvPr>
        </p:nvSpPr>
        <p:spPr/>
        <p:txBody>
          <a:bodyPr/>
          <a:lstStyle/>
          <a:p>
            <a:fld id="{674EB4FC-D95A-40DA-A918-8E2C993045CA}" type="datetimeFigureOut">
              <a:rPr lang="zh-CN" altLang="en-US" smtClean="0"/>
              <a:t>2020/2/4</a:t>
            </a:fld>
            <a:endParaRPr lang="zh-CN" altLang="en-US"/>
          </a:p>
        </p:txBody>
      </p:sp>
      <p:sp>
        <p:nvSpPr>
          <p:cNvPr id="5" name="页脚占位符 4">
            <a:extLst>
              <a:ext uri="{FF2B5EF4-FFF2-40B4-BE49-F238E27FC236}">
                <a16:creationId xmlns:a16="http://schemas.microsoft.com/office/drawing/2014/main" id="{A9765C27-53EE-41D5-B85F-B5E42105F1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87DA8E8-6B5E-4516-AE6D-5DC429C841DB}"/>
              </a:ext>
            </a:extLst>
          </p:cNvPr>
          <p:cNvSpPr>
            <a:spLocks noGrp="1"/>
          </p:cNvSpPr>
          <p:nvPr>
            <p:ph type="sldNum" sz="quarter" idx="12"/>
          </p:nvPr>
        </p:nvSpPr>
        <p:spPr/>
        <p:txBody>
          <a:bodyPr/>
          <a:lstStyle/>
          <a:p>
            <a:fld id="{97D2E87E-645C-4C1B-868B-389201615745}" type="slidenum">
              <a:rPr lang="zh-CN" altLang="en-US" smtClean="0"/>
              <a:t>‹#›</a:t>
            </a:fld>
            <a:endParaRPr lang="zh-CN" altLang="en-US"/>
          </a:p>
        </p:txBody>
      </p:sp>
    </p:spTree>
    <p:extLst>
      <p:ext uri="{BB962C8B-B14F-4D97-AF65-F5344CB8AC3E}">
        <p14:creationId xmlns:p14="http://schemas.microsoft.com/office/powerpoint/2010/main" val="1440769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5876B0-1417-4913-8855-1683F950603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065E693-AA06-4CB2-8B8C-F5131FAA50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AAF31F6-AD9C-438F-8621-9B5F4CC1F01C}"/>
              </a:ext>
            </a:extLst>
          </p:cNvPr>
          <p:cNvSpPr>
            <a:spLocks noGrp="1"/>
          </p:cNvSpPr>
          <p:nvPr>
            <p:ph type="dt" sz="half" idx="10"/>
          </p:nvPr>
        </p:nvSpPr>
        <p:spPr/>
        <p:txBody>
          <a:bodyPr/>
          <a:lstStyle/>
          <a:p>
            <a:fld id="{674EB4FC-D95A-40DA-A918-8E2C993045CA}" type="datetimeFigureOut">
              <a:rPr lang="zh-CN" altLang="en-US" smtClean="0"/>
              <a:t>2020/2/4</a:t>
            </a:fld>
            <a:endParaRPr lang="zh-CN" altLang="en-US"/>
          </a:p>
        </p:txBody>
      </p:sp>
      <p:sp>
        <p:nvSpPr>
          <p:cNvPr id="5" name="页脚占位符 4">
            <a:extLst>
              <a:ext uri="{FF2B5EF4-FFF2-40B4-BE49-F238E27FC236}">
                <a16:creationId xmlns:a16="http://schemas.microsoft.com/office/drawing/2014/main" id="{5A91AC90-70C9-4344-B6EA-1FC5EC7321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C77DC5-72AA-42B9-ADB0-50B0C966C4CF}"/>
              </a:ext>
            </a:extLst>
          </p:cNvPr>
          <p:cNvSpPr>
            <a:spLocks noGrp="1"/>
          </p:cNvSpPr>
          <p:nvPr>
            <p:ph type="sldNum" sz="quarter" idx="12"/>
          </p:nvPr>
        </p:nvSpPr>
        <p:spPr/>
        <p:txBody>
          <a:bodyPr/>
          <a:lstStyle/>
          <a:p>
            <a:fld id="{97D2E87E-645C-4C1B-868B-389201615745}" type="slidenum">
              <a:rPr lang="zh-CN" altLang="en-US" smtClean="0"/>
              <a:t>‹#›</a:t>
            </a:fld>
            <a:endParaRPr lang="zh-CN" altLang="en-US"/>
          </a:p>
        </p:txBody>
      </p:sp>
    </p:spTree>
    <p:extLst>
      <p:ext uri="{BB962C8B-B14F-4D97-AF65-F5344CB8AC3E}">
        <p14:creationId xmlns:p14="http://schemas.microsoft.com/office/powerpoint/2010/main" val="348167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518FD-A2FE-478F-A136-F6A000C2CFB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18327DC-5F14-4972-8415-404763183EA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D70BB3B-4704-4AF0-BA9E-FAED4351CE3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C4A4A86-8026-45CA-A17A-A6C912BF1991}"/>
              </a:ext>
            </a:extLst>
          </p:cNvPr>
          <p:cNvSpPr>
            <a:spLocks noGrp="1"/>
          </p:cNvSpPr>
          <p:nvPr>
            <p:ph type="dt" sz="half" idx="10"/>
          </p:nvPr>
        </p:nvSpPr>
        <p:spPr/>
        <p:txBody>
          <a:bodyPr/>
          <a:lstStyle/>
          <a:p>
            <a:fld id="{674EB4FC-D95A-40DA-A918-8E2C993045CA}" type="datetimeFigureOut">
              <a:rPr lang="zh-CN" altLang="en-US" smtClean="0"/>
              <a:t>2020/2/4</a:t>
            </a:fld>
            <a:endParaRPr lang="zh-CN" altLang="en-US"/>
          </a:p>
        </p:txBody>
      </p:sp>
      <p:sp>
        <p:nvSpPr>
          <p:cNvPr id="6" name="页脚占位符 5">
            <a:extLst>
              <a:ext uri="{FF2B5EF4-FFF2-40B4-BE49-F238E27FC236}">
                <a16:creationId xmlns:a16="http://schemas.microsoft.com/office/drawing/2014/main" id="{7CD23216-35A2-405C-8210-4494A2DA74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7410BE-212B-4017-B9F7-7F015AC3F9C1}"/>
              </a:ext>
            </a:extLst>
          </p:cNvPr>
          <p:cNvSpPr>
            <a:spLocks noGrp="1"/>
          </p:cNvSpPr>
          <p:nvPr>
            <p:ph type="sldNum" sz="quarter" idx="12"/>
          </p:nvPr>
        </p:nvSpPr>
        <p:spPr/>
        <p:txBody>
          <a:bodyPr/>
          <a:lstStyle/>
          <a:p>
            <a:fld id="{97D2E87E-645C-4C1B-868B-389201615745}" type="slidenum">
              <a:rPr lang="zh-CN" altLang="en-US" smtClean="0"/>
              <a:t>‹#›</a:t>
            </a:fld>
            <a:endParaRPr lang="zh-CN" altLang="en-US"/>
          </a:p>
        </p:txBody>
      </p:sp>
    </p:spTree>
    <p:extLst>
      <p:ext uri="{BB962C8B-B14F-4D97-AF65-F5344CB8AC3E}">
        <p14:creationId xmlns:p14="http://schemas.microsoft.com/office/powerpoint/2010/main" val="736913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C7BBFC-1066-44D8-82F4-3B591E3B5FF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5B65A36-2AF0-469B-BF83-AB0503943B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A5456AC-C62B-4CC6-BC8A-A100FA35D92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D7E3655-EC41-46EB-B50F-E276762F24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79BB004-86AA-4205-8E80-0B842B3C3D7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A236725-14DF-49A4-BCE5-0AB1BBB70F44}"/>
              </a:ext>
            </a:extLst>
          </p:cNvPr>
          <p:cNvSpPr>
            <a:spLocks noGrp="1"/>
          </p:cNvSpPr>
          <p:nvPr>
            <p:ph type="dt" sz="half" idx="10"/>
          </p:nvPr>
        </p:nvSpPr>
        <p:spPr/>
        <p:txBody>
          <a:bodyPr/>
          <a:lstStyle/>
          <a:p>
            <a:fld id="{674EB4FC-D95A-40DA-A918-8E2C993045CA}" type="datetimeFigureOut">
              <a:rPr lang="zh-CN" altLang="en-US" smtClean="0"/>
              <a:t>2020/2/4</a:t>
            </a:fld>
            <a:endParaRPr lang="zh-CN" altLang="en-US"/>
          </a:p>
        </p:txBody>
      </p:sp>
      <p:sp>
        <p:nvSpPr>
          <p:cNvPr id="8" name="页脚占位符 7">
            <a:extLst>
              <a:ext uri="{FF2B5EF4-FFF2-40B4-BE49-F238E27FC236}">
                <a16:creationId xmlns:a16="http://schemas.microsoft.com/office/drawing/2014/main" id="{DE70F029-926B-4E55-B490-4832AE1D1C0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200B18B-712C-49A9-AE2E-62555943AB8F}"/>
              </a:ext>
            </a:extLst>
          </p:cNvPr>
          <p:cNvSpPr>
            <a:spLocks noGrp="1"/>
          </p:cNvSpPr>
          <p:nvPr>
            <p:ph type="sldNum" sz="quarter" idx="12"/>
          </p:nvPr>
        </p:nvSpPr>
        <p:spPr/>
        <p:txBody>
          <a:bodyPr/>
          <a:lstStyle/>
          <a:p>
            <a:fld id="{97D2E87E-645C-4C1B-868B-389201615745}" type="slidenum">
              <a:rPr lang="zh-CN" altLang="en-US" smtClean="0"/>
              <a:t>‹#›</a:t>
            </a:fld>
            <a:endParaRPr lang="zh-CN" altLang="en-US"/>
          </a:p>
        </p:txBody>
      </p:sp>
    </p:spTree>
    <p:extLst>
      <p:ext uri="{BB962C8B-B14F-4D97-AF65-F5344CB8AC3E}">
        <p14:creationId xmlns:p14="http://schemas.microsoft.com/office/powerpoint/2010/main" val="1663755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9FFA31-67BA-4FDE-AF8C-AB6EE630ED3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0273293-7D7E-4CFD-AD24-8401C8FAD13B}"/>
              </a:ext>
            </a:extLst>
          </p:cNvPr>
          <p:cNvSpPr>
            <a:spLocks noGrp="1"/>
          </p:cNvSpPr>
          <p:nvPr>
            <p:ph type="dt" sz="half" idx="10"/>
          </p:nvPr>
        </p:nvSpPr>
        <p:spPr/>
        <p:txBody>
          <a:bodyPr/>
          <a:lstStyle/>
          <a:p>
            <a:fld id="{674EB4FC-D95A-40DA-A918-8E2C993045CA}" type="datetimeFigureOut">
              <a:rPr lang="zh-CN" altLang="en-US" smtClean="0"/>
              <a:t>2020/2/4</a:t>
            </a:fld>
            <a:endParaRPr lang="zh-CN" altLang="en-US"/>
          </a:p>
        </p:txBody>
      </p:sp>
      <p:sp>
        <p:nvSpPr>
          <p:cNvPr id="4" name="页脚占位符 3">
            <a:extLst>
              <a:ext uri="{FF2B5EF4-FFF2-40B4-BE49-F238E27FC236}">
                <a16:creationId xmlns:a16="http://schemas.microsoft.com/office/drawing/2014/main" id="{C6266FB0-A114-4C8C-AC71-94F9C4F08D7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66F6019-A9DA-451D-BB29-A135087FE7AF}"/>
              </a:ext>
            </a:extLst>
          </p:cNvPr>
          <p:cNvSpPr>
            <a:spLocks noGrp="1"/>
          </p:cNvSpPr>
          <p:nvPr>
            <p:ph type="sldNum" sz="quarter" idx="12"/>
          </p:nvPr>
        </p:nvSpPr>
        <p:spPr/>
        <p:txBody>
          <a:bodyPr/>
          <a:lstStyle/>
          <a:p>
            <a:fld id="{97D2E87E-645C-4C1B-868B-389201615745}" type="slidenum">
              <a:rPr lang="zh-CN" altLang="en-US" smtClean="0"/>
              <a:t>‹#›</a:t>
            </a:fld>
            <a:endParaRPr lang="zh-CN" altLang="en-US"/>
          </a:p>
        </p:txBody>
      </p:sp>
    </p:spTree>
    <p:extLst>
      <p:ext uri="{BB962C8B-B14F-4D97-AF65-F5344CB8AC3E}">
        <p14:creationId xmlns:p14="http://schemas.microsoft.com/office/powerpoint/2010/main" val="635580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14DC9F6-1B9B-4BAD-A45E-0B740B6DF110}"/>
              </a:ext>
            </a:extLst>
          </p:cNvPr>
          <p:cNvSpPr>
            <a:spLocks noGrp="1"/>
          </p:cNvSpPr>
          <p:nvPr>
            <p:ph type="dt" sz="half" idx="10"/>
          </p:nvPr>
        </p:nvSpPr>
        <p:spPr/>
        <p:txBody>
          <a:bodyPr/>
          <a:lstStyle/>
          <a:p>
            <a:fld id="{674EB4FC-D95A-40DA-A918-8E2C993045CA}" type="datetimeFigureOut">
              <a:rPr lang="zh-CN" altLang="en-US" smtClean="0"/>
              <a:t>2020/2/4</a:t>
            </a:fld>
            <a:endParaRPr lang="zh-CN" altLang="en-US"/>
          </a:p>
        </p:txBody>
      </p:sp>
      <p:sp>
        <p:nvSpPr>
          <p:cNvPr id="3" name="页脚占位符 2">
            <a:extLst>
              <a:ext uri="{FF2B5EF4-FFF2-40B4-BE49-F238E27FC236}">
                <a16:creationId xmlns:a16="http://schemas.microsoft.com/office/drawing/2014/main" id="{AC9BBD9C-3D68-4880-B966-669CBBEBC87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ED17B7E-7ABA-45DF-AB0A-D5131095AD76}"/>
              </a:ext>
            </a:extLst>
          </p:cNvPr>
          <p:cNvSpPr>
            <a:spLocks noGrp="1"/>
          </p:cNvSpPr>
          <p:nvPr>
            <p:ph type="sldNum" sz="quarter" idx="12"/>
          </p:nvPr>
        </p:nvSpPr>
        <p:spPr/>
        <p:txBody>
          <a:bodyPr/>
          <a:lstStyle/>
          <a:p>
            <a:fld id="{97D2E87E-645C-4C1B-868B-389201615745}" type="slidenum">
              <a:rPr lang="zh-CN" altLang="en-US" smtClean="0"/>
              <a:t>‹#›</a:t>
            </a:fld>
            <a:endParaRPr lang="zh-CN" altLang="en-US"/>
          </a:p>
        </p:txBody>
      </p:sp>
    </p:spTree>
    <p:extLst>
      <p:ext uri="{BB962C8B-B14F-4D97-AF65-F5344CB8AC3E}">
        <p14:creationId xmlns:p14="http://schemas.microsoft.com/office/powerpoint/2010/main" val="3423021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8C0256-EF33-4593-96CD-525BC2084B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EC15BA7-CCA9-4B64-9629-C3C93A9DA3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BE0E915-BD45-4B49-BAF4-B3301BB960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FFEFE48-F20B-47DD-BD56-5417096135B4}"/>
              </a:ext>
            </a:extLst>
          </p:cNvPr>
          <p:cNvSpPr>
            <a:spLocks noGrp="1"/>
          </p:cNvSpPr>
          <p:nvPr>
            <p:ph type="dt" sz="half" idx="10"/>
          </p:nvPr>
        </p:nvSpPr>
        <p:spPr/>
        <p:txBody>
          <a:bodyPr/>
          <a:lstStyle/>
          <a:p>
            <a:fld id="{674EB4FC-D95A-40DA-A918-8E2C993045CA}" type="datetimeFigureOut">
              <a:rPr lang="zh-CN" altLang="en-US" smtClean="0"/>
              <a:t>2020/2/4</a:t>
            </a:fld>
            <a:endParaRPr lang="zh-CN" altLang="en-US"/>
          </a:p>
        </p:txBody>
      </p:sp>
      <p:sp>
        <p:nvSpPr>
          <p:cNvPr id="6" name="页脚占位符 5">
            <a:extLst>
              <a:ext uri="{FF2B5EF4-FFF2-40B4-BE49-F238E27FC236}">
                <a16:creationId xmlns:a16="http://schemas.microsoft.com/office/drawing/2014/main" id="{C4CA7691-33D0-4AFD-96FD-E97595CAF7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F38960D-3E23-4648-9CA5-1FFD5F60685D}"/>
              </a:ext>
            </a:extLst>
          </p:cNvPr>
          <p:cNvSpPr>
            <a:spLocks noGrp="1"/>
          </p:cNvSpPr>
          <p:nvPr>
            <p:ph type="sldNum" sz="quarter" idx="12"/>
          </p:nvPr>
        </p:nvSpPr>
        <p:spPr/>
        <p:txBody>
          <a:bodyPr/>
          <a:lstStyle/>
          <a:p>
            <a:fld id="{97D2E87E-645C-4C1B-868B-389201615745}" type="slidenum">
              <a:rPr lang="zh-CN" altLang="en-US" smtClean="0"/>
              <a:t>‹#›</a:t>
            </a:fld>
            <a:endParaRPr lang="zh-CN" altLang="en-US"/>
          </a:p>
        </p:txBody>
      </p:sp>
    </p:spTree>
    <p:extLst>
      <p:ext uri="{BB962C8B-B14F-4D97-AF65-F5344CB8AC3E}">
        <p14:creationId xmlns:p14="http://schemas.microsoft.com/office/powerpoint/2010/main" val="2488851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C9D476-DD75-43B2-8C71-AB8828537D7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2DB9A08-0B19-4B58-A722-D1A5BD451A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C2E7F98-7AAF-4F02-95F3-3ED4A7CC43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052C62C-1A30-4AA5-A016-D2F8D3F7D11A}"/>
              </a:ext>
            </a:extLst>
          </p:cNvPr>
          <p:cNvSpPr>
            <a:spLocks noGrp="1"/>
          </p:cNvSpPr>
          <p:nvPr>
            <p:ph type="dt" sz="half" idx="10"/>
          </p:nvPr>
        </p:nvSpPr>
        <p:spPr/>
        <p:txBody>
          <a:bodyPr/>
          <a:lstStyle/>
          <a:p>
            <a:fld id="{674EB4FC-D95A-40DA-A918-8E2C993045CA}" type="datetimeFigureOut">
              <a:rPr lang="zh-CN" altLang="en-US" smtClean="0"/>
              <a:t>2020/2/4</a:t>
            </a:fld>
            <a:endParaRPr lang="zh-CN" altLang="en-US"/>
          </a:p>
        </p:txBody>
      </p:sp>
      <p:sp>
        <p:nvSpPr>
          <p:cNvPr id="6" name="页脚占位符 5">
            <a:extLst>
              <a:ext uri="{FF2B5EF4-FFF2-40B4-BE49-F238E27FC236}">
                <a16:creationId xmlns:a16="http://schemas.microsoft.com/office/drawing/2014/main" id="{4257F80C-8B1F-42E6-BAAD-D1C7653A981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2F006A-3E57-4D26-BC3C-5D67747AE859}"/>
              </a:ext>
            </a:extLst>
          </p:cNvPr>
          <p:cNvSpPr>
            <a:spLocks noGrp="1"/>
          </p:cNvSpPr>
          <p:nvPr>
            <p:ph type="sldNum" sz="quarter" idx="12"/>
          </p:nvPr>
        </p:nvSpPr>
        <p:spPr/>
        <p:txBody>
          <a:bodyPr/>
          <a:lstStyle/>
          <a:p>
            <a:fld id="{97D2E87E-645C-4C1B-868B-389201615745}" type="slidenum">
              <a:rPr lang="zh-CN" altLang="en-US" smtClean="0"/>
              <a:t>‹#›</a:t>
            </a:fld>
            <a:endParaRPr lang="zh-CN" altLang="en-US"/>
          </a:p>
        </p:txBody>
      </p:sp>
    </p:spTree>
    <p:extLst>
      <p:ext uri="{BB962C8B-B14F-4D97-AF65-F5344CB8AC3E}">
        <p14:creationId xmlns:p14="http://schemas.microsoft.com/office/powerpoint/2010/main" val="1049992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5692CF1-8DFB-4066-8E38-2396CD311C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EC45BBD-3657-4293-B374-C9C3568A9A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DBF38B-52F2-4005-8C46-F5862942D6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4EB4FC-D95A-40DA-A918-8E2C993045CA}" type="datetimeFigureOut">
              <a:rPr lang="zh-CN" altLang="en-US" smtClean="0"/>
              <a:t>2020/2/4</a:t>
            </a:fld>
            <a:endParaRPr lang="zh-CN" altLang="en-US"/>
          </a:p>
        </p:txBody>
      </p:sp>
      <p:sp>
        <p:nvSpPr>
          <p:cNvPr id="5" name="页脚占位符 4">
            <a:extLst>
              <a:ext uri="{FF2B5EF4-FFF2-40B4-BE49-F238E27FC236}">
                <a16:creationId xmlns:a16="http://schemas.microsoft.com/office/drawing/2014/main" id="{19D4186E-A880-43F2-B0DA-BE22AE776E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7A1F062-DCC0-4AA4-A485-086836866F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2E87E-645C-4C1B-868B-389201615745}" type="slidenum">
              <a:rPr lang="zh-CN" altLang="en-US" smtClean="0"/>
              <a:t>‹#›</a:t>
            </a:fld>
            <a:endParaRPr lang="zh-CN" altLang="en-US"/>
          </a:p>
        </p:txBody>
      </p:sp>
    </p:spTree>
    <p:extLst>
      <p:ext uri="{BB962C8B-B14F-4D97-AF65-F5344CB8AC3E}">
        <p14:creationId xmlns:p14="http://schemas.microsoft.com/office/powerpoint/2010/main" val="753913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7.xml"/><Relationship Id="rId4" Type="http://schemas.openxmlformats.org/officeDocument/2006/relationships/slide" Target="slide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907D45-D84B-42A0-9346-388A793DDDB6}"/>
              </a:ext>
            </a:extLst>
          </p:cNvPr>
          <p:cNvSpPr>
            <a:spLocks noGrp="1"/>
          </p:cNvSpPr>
          <p:nvPr>
            <p:ph type="ctrTitle"/>
          </p:nvPr>
        </p:nvSpPr>
        <p:spPr/>
        <p:txBody>
          <a:bodyPr/>
          <a:lstStyle/>
          <a:p>
            <a:r>
              <a:rPr lang="zh-CN" altLang="en-US" dirty="0"/>
              <a:t>课程学习</a:t>
            </a:r>
          </a:p>
        </p:txBody>
      </p:sp>
      <p:sp>
        <p:nvSpPr>
          <p:cNvPr id="3" name="副标题 2">
            <a:extLst>
              <a:ext uri="{FF2B5EF4-FFF2-40B4-BE49-F238E27FC236}">
                <a16:creationId xmlns:a16="http://schemas.microsoft.com/office/drawing/2014/main" id="{11CC65D7-73F4-4E9E-A4F7-8DE405D64E7B}"/>
              </a:ext>
            </a:extLst>
          </p:cNvPr>
          <p:cNvSpPr>
            <a:spLocks noGrp="1"/>
          </p:cNvSpPr>
          <p:nvPr>
            <p:ph type="subTitle" idx="1"/>
          </p:nvPr>
        </p:nvSpPr>
        <p:spPr/>
        <p:txBody>
          <a:bodyPr/>
          <a:lstStyle/>
          <a:p>
            <a:r>
              <a:rPr lang="zh-CN" altLang="en-US" dirty="0"/>
              <a:t>课程学习在强化学习中的应用</a:t>
            </a:r>
            <a:endParaRPr lang="en-US" altLang="zh-CN" dirty="0"/>
          </a:p>
          <a:p>
            <a:r>
              <a:rPr lang="zh-CN" altLang="en-US" dirty="0"/>
              <a:t>关键词 </a:t>
            </a:r>
            <a:r>
              <a:rPr lang="en-US" altLang="zh-CN" dirty="0"/>
              <a:t>curriculum /self pace network</a:t>
            </a:r>
            <a:endParaRPr lang="zh-CN" altLang="en-US" dirty="0"/>
          </a:p>
        </p:txBody>
      </p:sp>
    </p:spTree>
    <p:extLst>
      <p:ext uri="{BB962C8B-B14F-4D97-AF65-F5344CB8AC3E}">
        <p14:creationId xmlns:p14="http://schemas.microsoft.com/office/powerpoint/2010/main" val="2355087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6488AE-E77D-4233-A914-1DFE7FAAE832}"/>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F8975384-5B36-404B-AAB7-C21884EF95AC}"/>
              </a:ext>
            </a:extLst>
          </p:cNvPr>
          <p:cNvSpPr>
            <a:spLocks noGrp="1"/>
          </p:cNvSpPr>
          <p:nvPr>
            <p:ph idx="1"/>
          </p:nvPr>
        </p:nvSpPr>
        <p:spPr/>
        <p:txBody>
          <a:bodyPr>
            <a:normAutofit/>
          </a:bodyPr>
          <a:lstStyle/>
          <a:p>
            <a:r>
              <a:rPr lang="zh-CN" altLang="en-US" dirty="0"/>
              <a:t>将一个复杂任务的学习，分解为多个渐进的简单任务</a:t>
            </a:r>
            <a:endParaRPr lang="en-US" altLang="zh-CN" dirty="0"/>
          </a:p>
          <a:p>
            <a:r>
              <a:rPr lang="zh-CN" altLang="en-US" dirty="0"/>
              <a:t>对于通关类游戏，从低级的任务开始完成，并逐渐升级</a:t>
            </a:r>
            <a:endParaRPr lang="en-US" altLang="zh-CN" dirty="0"/>
          </a:p>
          <a:p>
            <a:endParaRPr lang="en-US" altLang="zh-CN" dirty="0"/>
          </a:p>
          <a:p>
            <a:br>
              <a:rPr lang="zh-CN" altLang="en-US" dirty="0"/>
            </a:br>
            <a:endParaRPr lang="zh-CN" altLang="en-US" dirty="0"/>
          </a:p>
        </p:txBody>
      </p:sp>
    </p:spTree>
    <p:extLst>
      <p:ext uri="{BB962C8B-B14F-4D97-AF65-F5344CB8AC3E}">
        <p14:creationId xmlns:p14="http://schemas.microsoft.com/office/powerpoint/2010/main" val="2233274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AB7695-7790-4AA5-80D3-AC2DAA758432}"/>
              </a:ext>
            </a:extLst>
          </p:cNvPr>
          <p:cNvSpPr>
            <a:spLocks noGrp="1"/>
          </p:cNvSpPr>
          <p:nvPr>
            <p:ph type="title"/>
          </p:nvPr>
        </p:nvSpPr>
        <p:spPr/>
        <p:txBody>
          <a:bodyPr/>
          <a:lstStyle/>
          <a:p>
            <a:r>
              <a:rPr lang="en-US" altLang="zh-CN" dirty="0"/>
              <a:t>list</a:t>
            </a:r>
            <a:endParaRPr lang="zh-CN" altLang="en-US" dirty="0"/>
          </a:p>
        </p:txBody>
      </p:sp>
      <p:sp>
        <p:nvSpPr>
          <p:cNvPr id="3" name="内容占位符 2">
            <a:extLst>
              <a:ext uri="{FF2B5EF4-FFF2-40B4-BE49-F238E27FC236}">
                <a16:creationId xmlns:a16="http://schemas.microsoft.com/office/drawing/2014/main" id="{EBB995A9-D919-4F25-B636-4F272D49E0E4}"/>
              </a:ext>
            </a:extLst>
          </p:cNvPr>
          <p:cNvSpPr>
            <a:spLocks noGrp="1"/>
          </p:cNvSpPr>
          <p:nvPr>
            <p:ph idx="1"/>
          </p:nvPr>
        </p:nvSpPr>
        <p:spPr/>
        <p:txBody>
          <a:bodyPr/>
          <a:lstStyle/>
          <a:p>
            <a:r>
              <a:rPr lang="zh-CN" altLang="en-US" dirty="0">
                <a:hlinkClick r:id="rId2" action="ppaction://hlinksldjump"/>
              </a:rPr>
              <a:t>博文介绍</a:t>
            </a:r>
            <a:endParaRPr lang="en-US" altLang="zh-CN" dirty="0"/>
          </a:p>
          <a:p>
            <a:r>
              <a:rPr lang="en-US" altLang="zh-CN" b="1" dirty="0">
                <a:hlinkClick r:id="rId3" action="ppaction://hlinksldjump"/>
              </a:rPr>
              <a:t>Self-Paced Network Embedding</a:t>
            </a:r>
            <a:endParaRPr lang="en-US" altLang="zh-CN" b="1" dirty="0"/>
          </a:p>
          <a:p>
            <a:r>
              <a:rPr lang="en-US" altLang="zh-CN" dirty="0">
                <a:hlinkClick r:id="rId4" action="ppaction://hlinksldjump"/>
              </a:rPr>
              <a:t>A theoretical understanding of self-paced learning </a:t>
            </a:r>
            <a:endParaRPr lang="en-US" altLang="zh-CN" dirty="0"/>
          </a:p>
          <a:p>
            <a:r>
              <a:rPr lang="en-US" altLang="zh-CN" dirty="0">
                <a:hlinkClick r:id="rId5" action="ppaction://hlinksldjump"/>
              </a:rPr>
              <a:t>Hierarchical automatic curriculum learning converting a sparse reward navigation task into dense reward</a:t>
            </a:r>
            <a:endParaRPr lang="zh-CN" altLang="en-US" dirty="0"/>
          </a:p>
        </p:txBody>
      </p:sp>
    </p:spTree>
    <p:extLst>
      <p:ext uri="{BB962C8B-B14F-4D97-AF65-F5344CB8AC3E}">
        <p14:creationId xmlns:p14="http://schemas.microsoft.com/office/powerpoint/2010/main" val="3894356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38AEB1-4A43-424D-8C28-3AC5C36F5F2E}"/>
              </a:ext>
            </a:extLst>
          </p:cNvPr>
          <p:cNvSpPr>
            <a:spLocks noGrp="1"/>
          </p:cNvSpPr>
          <p:nvPr>
            <p:ph type="title"/>
          </p:nvPr>
        </p:nvSpPr>
        <p:spPr/>
        <p:txBody>
          <a:bodyPr/>
          <a:lstStyle/>
          <a:p>
            <a:r>
              <a:rPr lang="zh-CN" altLang="en-US" dirty="0"/>
              <a:t>课程学习与自步学习</a:t>
            </a:r>
          </a:p>
        </p:txBody>
      </p:sp>
      <p:sp>
        <p:nvSpPr>
          <p:cNvPr id="3" name="内容占位符 2">
            <a:extLst>
              <a:ext uri="{FF2B5EF4-FFF2-40B4-BE49-F238E27FC236}">
                <a16:creationId xmlns:a16="http://schemas.microsoft.com/office/drawing/2014/main" id="{28B45581-AC67-423E-B2BD-3AD01005F1A0}"/>
              </a:ext>
            </a:extLst>
          </p:cNvPr>
          <p:cNvSpPr>
            <a:spLocks noGrp="1"/>
          </p:cNvSpPr>
          <p:nvPr>
            <p:ph idx="1"/>
          </p:nvPr>
        </p:nvSpPr>
        <p:spPr/>
        <p:txBody>
          <a:bodyPr>
            <a:normAutofit/>
          </a:bodyPr>
          <a:lstStyle/>
          <a:p>
            <a:r>
              <a:rPr lang="en-US" altLang="zh-CN" dirty="0"/>
              <a:t>Curriculum Learning</a:t>
            </a:r>
            <a:r>
              <a:rPr lang="zh-CN" altLang="en-US" dirty="0"/>
              <a:t>和</a:t>
            </a:r>
            <a:r>
              <a:rPr lang="en-US" altLang="zh-CN" dirty="0"/>
              <a:t>Self-paced Learning</a:t>
            </a:r>
            <a:r>
              <a:rPr lang="zh-CN" altLang="en-US" dirty="0"/>
              <a:t>代表了最近提出的学习制度，其受到人类和动物学习过程的启发，这些学习过程逐渐从训练中的简单复杂样本开始。这两种方法具有相似的概念学习范式，但在具体的学习方案上有所不同。</a:t>
            </a:r>
            <a:br>
              <a:rPr lang="zh-CN" altLang="en-US" dirty="0"/>
            </a:br>
            <a:r>
              <a:rPr lang="zh-CN" altLang="en-US" b="1" dirty="0"/>
              <a:t>在</a:t>
            </a:r>
            <a:r>
              <a:rPr lang="en-US" altLang="zh-CN" b="1" dirty="0"/>
              <a:t>Curriculum Learning</a:t>
            </a:r>
            <a:r>
              <a:rPr lang="zh-CN" altLang="en-US" b="1" dirty="0"/>
              <a:t>中，课程由先前知识预先确定，并在此之后保持固定。因此，这种方法在很大程度上依赖于先前知识的质量而忽略了关于学习者的反馈。</a:t>
            </a:r>
            <a:br>
              <a:rPr lang="zh-CN" altLang="en-US" b="1" dirty="0"/>
            </a:br>
            <a:r>
              <a:rPr lang="zh-CN" altLang="en-US" b="1" dirty="0"/>
              <a:t>在</a:t>
            </a:r>
            <a:r>
              <a:rPr lang="en-US" altLang="zh-CN" b="1" dirty="0"/>
              <a:t>Self-paced Learning</a:t>
            </a:r>
            <a:r>
              <a:rPr lang="zh-CN" altLang="en-US" b="1" dirty="0"/>
              <a:t>中，课程是动态决定的，以适应学习者的学习节奏。</a:t>
            </a:r>
            <a:r>
              <a:rPr lang="zh-CN" altLang="en-US" b="1"/>
              <a:t>但是，</a:t>
            </a:r>
            <a:r>
              <a:rPr lang="en-US" altLang="zh-CN"/>
              <a:t>Self-paced </a:t>
            </a:r>
            <a:r>
              <a:rPr lang="en-US" altLang="zh-CN" dirty="0"/>
              <a:t>Learning</a:t>
            </a:r>
            <a:r>
              <a:rPr lang="zh-CN" altLang="en-US" b="1" dirty="0"/>
              <a:t>无法处理先前的知识，使其容易过度拟合。</a:t>
            </a:r>
            <a:endParaRPr lang="zh-CN" altLang="en-US" dirty="0"/>
          </a:p>
        </p:txBody>
      </p:sp>
    </p:spTree>
    <p:extLst>
      <p:ext uri="{BB962C8B-B14F-4D97-AF65-F5344CB8AC3E}">
        <p14:creationId xmlns:p14="http://schemas.microsoft.com/office/powerpoint/2010/main" val="371357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AD270A-D283-48CA-BD33-CF78045DDE89}"/>
              </a:ext>
            </a:extLst>
          </p:cNvPr>
          <p:cNvSpPr>
            <a:spLocks noGrp="1"/>
          </p:cNvSpPr>
          <p:nvPr>
            <p:ph type="title"/>
          </p:nvPr>
        </p:nvSpPr>
        <p:spPr>
          <a:xfrm>
            <a:off x="914400" y="365125"/>
            <a:ext cx="10439400" cy="1325563"/>
          </a:xfrm>
        </p:spPr>
        <p:txBody>
          <a:bodyPr/>
          <a:lstStyle/>
          <a:p>
            <a:r>
              <a:rPr lang="en-US" altLang="zh-CN" dirty="0"/>
              <a:t>self-Paced Network Embedding </a:t>
            </a:r>
            <a:endParaRPr lang="zh-CN" altLang="en-US" dirty="0"/>
          </a:p>
        </p:txBody>
      </p:sp>
      <p:sp>
        <p:nvSpPr>
          <p:cNvPr id="3" name="内容占位符 2">
            <a:extLst>
              <a:ext uri="{FF2B5EF4-FFF2-40B4-BE49-F238E27FC236}">
                <a16:creationId xmlns:a16="http://schemas.microsoft.com/office/drawing/2014/main" id="{6CD6E36F-266D-40F7-918F-80947354B2B9}"/>
              </a:ext>
            </a:extLst>
          </p:cNvPr>
          <p:cNvSpPr>
            <a:spLocks noGrp="1"/>
          </p:cNvSpPr>
          <p:nvPr>
            <p:ph idx="1"/>
          </p:nvPr>
        </p:nvSpPr>
        <p:spPr/>
        <p:txBody>
          <a:bodyPr/>
          <a:lstStyle/>
          <a:p>
            <a:r>
              <a:rPr lang="zh-CN" altLang="en-US" dirty="0"/>
              <a:t>自步学习，也是一种阶段提升的方式</a:t>
            </a:r>
          </a:p>
        </p:txBody>
      </p:sp>
    </p:spTree>
    <p:extLst>
      <p:ext uri="{BB962C8B-B14F-4D97-AF65-F5344CB8AC3E}">
        <p14:creationId xmlns:p14="http://schemas.microsoft.com/office/powerpoint/2010/main" val="3732214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8CAFD7-ADE7-4E46-873D-84F5D7FCAAD8}"/>
              </a:ext>
            </a:extLst>
          </p:cNvPr>
          <p:cNvSpPr>
            <a:spLocks noGrp="1"/>
          </p:cNvSpPr>
          <p:nvPr>
            <p:ph type="title"/>
          </p:nvPr>
        </p:nvSpPr>
        <p:spPr/>
        <p:txBody>
          <a:bodyPr>
            <a:normAutofit/>
          </a:bodyPr>
          <a:lstStyle/>
          <a:p>
            <a:r>
              <a:rPr lang="en-US" altLang="zh-CN" dirty="0"/>
              <a:t>A theoretical understanding of self-paced learning </a:t>
            </a:r>
            <a:endParaRPr lang="zh-CN" altLang="en-US" dirty="0"/>
          </a:p>
        </p:txBody>
      </p:sp>
      <p:sp>
        <p:nvSpPr>
          <p:cNvPr id="3" name="内容占位符 2">
            <a:extLst>
              <a:ext uri="{FF2B5EF4-FFF2-40B4-BE49-F238E27FC236}">
                <a16:creationId xmlns:a16="http://schemas.microsoft.com/office/drawing/2014/main" id="{506AB746-A51C-4B00-A18C-AEC458E3276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52044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AED214-8E3E-4037-8704-0FC94EC67795}"/>
              </a:ext>
            </a:extLst>
          </p:cNvPr>
          <p:cNvSpPr>
            <a:spLocks noGrp="1"/>
          </p:cNvSpPr>
          <p:nvPr>
            <p:ph type="title"/>
          </p:nvPr>
        </p:nvSpPr>
        <p:spPr/>
        <p:txBody>
          <a:bodyPr>
            <a:normAutofit fontScale="90000"/>
          </a:bodyPr>
          <a:lstStyle/>
          <a:p>
            <a:r>
              <a:rPr lang="en-US" altLang="zh-CN" dirty="0"/>
              <a:t>Hierarchical automatic curriculum learning converting a sparse reward navigation task into dense reward</a:t>
            </a:r>
            <a:endParaRPr lang="zh-CN" altLang="en-US" dirty="0"/>
          </a:p>
        </p:txBody>
      </p:sp>
      <p:sp>
        <p:nvSpPr>
          <p:cNvPr id="3" name="内容占位符 2">
            <a:extLst>
              <a:ext uri="{FF2B5EF4-FFF2-40B4-BE49-F238E27FC236}">
                <a16:creationId xmlns:a16="http://schemas.microsoft.com/office/drawing/2014/main" id="{D2A9148C-4C75-4DE5-BAAF-FB9F02BD55CF}"/>
              </a:ext>
            </a:extLst>
          </p:cNvPr>
          <p:cNvSpPr>
            <a:spLocks noGrp="1"/>
          </p:cNvSpPr>
          <p:nvPr>
            <p:ph idx="1"/>
          </p:nvPr>
        </p:nvSpPr>
        <p:spPr/>
        <p:txBody>
          <a:bodyPr/>
          <a:lstStyle/>
          <a:p>
            <a:r>
              <a:rPr lang="zh-CN" altLang="en-US" dirty="0"/>
              <a:t>是一篇期刊文章，总结了几个比较有用的方法，然后通过课程学习的框架把他们组织起来</a:t>
            </a:r>
          </a:p>
        </p:txBody>
      </p:sp>
      <p:sp>
        <p:nvSpPr>
          <p:cNvPr id="4" name="标题 1">
            <a:extLst>
              <a:ext uri="{FF2B5EF4-FFF2-40B4-BE49-F238E27FC236}">
                <a16:creationId xmlns:a16="http://schemas.microsoft.com/office/drawing/2014/main" id="{1AA15A4C-C4C8-4AC7-A2BE-89A9C57976D8}"/>
              </a:ext>
            </a:extLst>
          </p:cNvPr>
          <p:cNvSpPr txBox="1">
            <a:spLocks/>
          </p:cNvSpPr>
          <p:nvPr/>
        </p:nvSpPr>
        <p:spPr>
          <a:xfrm>
            <a:off x="838200" y="3368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a:p>
        </p:txBody>
      </p:sp>
    </p:spTree>
    <p:extLst>
      <p:ext uri="{BB962C8B-B14F-4D97-AF65-F5344CB8AC3E}">
        <p14:creationId xmlns:p14="http://schemas.microsoft.com/office/powerpoint/2010/main" val="3711148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267</Words>
  <Application>Microsoft Office PowerPoint</Application>
  <PresentationFormat>宽屏</PresentationFormat>
  <Paragraphs>20</Paragraphs>
  <Slides>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等线</vt:lpstr>
      <vt:lpstr>等线 Light</vt:lpstr>
      <vt:lpstr>Arial</vt:lpstr>
      <vt:lpstr>Office 主题​​</vt:lpstr>
      <vt:lpstr>课程学习</vt:lpstr>
      <vt:lpstr>简介</vt:lpstr>
      <vt:lpstr>list</vt:lpstr>
      <vt:lpstr>课程学习与自步学习</vt:lpstr>
      <vt:lpstr>self-Paced Network Embedding </vt:lpstr>
      <vt:lpstr>A theoretical understanding of self-paced learning </vt:lpstr>
      <vt:lpstr>Hierarchical automatic curriculum learning converting a sparse reward navigation task into dense reward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课程学习</dc:title>
  <dc:creator>司马 羽鹤</dc:creator>
  <cp:lastModifiedBy>司马 羽鹤</cp:lastModifiedBy>
  <cp:revision>4</cp:revision>
  <dcterms:created xsi:type="dcterms:W3CDTF">2020-02-04T03:23:12Z</dcterms:created>
  <dcterms:modified xsi:type="dcterms:W3CDTF">2020-02-04T03:38:39Z</dcterms:modified>
</cp:coreProperties>
</file>