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59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0DDB86-5C1E-4E15-90A0-2FC27955CBE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C58CA23-8854-40D4-9944-71419AB053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E44F90B-9CBD-469F-96A8-598BB67A9345}"/>
              </a:ext>
            </a:extLst>
          </p:cNvPr>
          <p:cNvSpPr>
            <a:spLocks noGrp="1"/>
          </p:cNvSpPr>
          <p:nvPr>
            <p:ph type="dt" sz="half" idx="10"/>
          </p:nvPr>
        </p:nvSpPr>
        <p:spPr/>
        <p:txBody>
          <a:bodyPr/>
          <a:lstStyle/>
          <a:p>
            <a:fld id="{629462D9-1661-4A22-928F-8BC11FAD6D7B}" type="datetimeFigureOut">
              <a:rPr lang="zh-CN" altLang="en-US" smtClean="0"/>
              <a:t>2020/2/8</a:t>
            </a:fld>
            <a:endParaRPr lang="zh-CN" altLang="en-US"/>
          </a:p>
        </p:txBody>
      </p:sp>
      <p:sp>
        <p:nvSpPr>
          <p:cNvPr id="5" name="页脚占位符 4">
            <a:extLst>
              <a:ext uri="{FF2B5EF4-FFF2-40B4-BE49-F238E27FC236}">
                <a16:creationId xmlns:a16="http://schemas.microsoft.com/office/drawing/2014/main" id="{958CC53E-1977-4E08-8BB2-743BABF1286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39CF10E-6B60-415D-8BA7-85BA72028B2A}"/>
              </a:ext>
            </a:extLst>
          </p:cNvPr>
          <p:cNvSpPr>
            <a:spLocks noGrp="1"/>
          </p:cNvSpPr>
          <p:nvPr>
            <p:ph type="sldNum" sz="quarter" idx="12"/>
          </p:nvPr>
        </p:nvSpPr>
        <p:spPr/>
        <p:txBody>
          <a:bodyPr/>
          <a:lstStyle/>
          <a:p>
            <a:fld id="{1F39D2AB-2963-483B-A54B-D9B37BC83021}" type="slidenum">
              <a:rPr lang="zh-CN" altLang="en-US" smtClean="0"/>
              <a:t>‹#›</a:t>
            </a:fld>
            <a:endParaRPr lang="zh-CN" altLang="en-US"/>
          </a:p>
        </p:txBody>
      </p:sp>
    </p:spTree>
    <p:extLst>
      <p:ext uri="{BB962C8B-B14F-4D97-AF65-F5344CB8AC3E}">
        <p14:creationId xmlns:p14="http://schemas.microsoft.com/office/powerpoint/2010/main" val="3748483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7F8BE2-702A-4559-858B-AD7C4A8169A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BC592D1-48B7-4E05-893F-3DD2EC8215F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5ED9451-8DA1-452C-A2FB-161C090E9849}"/>
              </a:ext>
            </a:extLst>
          </p:cNvPr>
          <p:cNvSpPr>
            <a:spLocks noGrp="1"/>
          </p:cNvSpPr>
          <p:nvPr>
            <p:ph type="dt" sz="half" idx="10"/>
          </p:nvPr>
        </p:nvSpPr>
        <p:spPr/>
        <p:txBody>
          <a:bodyPr/>
          <a:lstStyle/>
          <a:p>
            <a:fld id="{629462D9-1661-4A22-928F-8BC11FAD6D7B}" type="datetimeFigureOut">
              <a:rPr lang="zh-CN" altLang="en-US" smtClean="0"/>
              <a:t>2020/2/8</a:t>
            </a:fld>
            <a:endParaRPr lang="zh-CN" altLang="en-US"/>
          </a:p>
        </p:txBody>
      </p:sp>
      <p:sp>
        <p:nvSpPr>
          <p:cNvPr id="5" name="页脚占位符 4">
            <a:extLst>
              <a:ext uri="{FF2B5EF4-FFF2-40B4-BE49-F238E27FC236}">
                <a16:creationId xmlns:a16="http://schemas.microsoft.com/office/drawing/2014/main" id="{90AEF9C8-B5A4-47B0-AA7A-4F9AAF75EEF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365F664-CBC3-474C-A7E9-34939AA810EA}"/>
              </a:ext>
            </a:extLst>
          </p:cNvPr>
          <p:cNvSpPr>
            <a:spLocks noGrp="1"/>
          </p:cNvSpPr>
          <p:nvPr>
            <p:ph type="sldNum" sz="quarter" idx="12"/>
          </p:nvPr>
        </p:nvSpPr>
        <p:spPr/>
        <p:txBody>
          <a:bodyPr/>
          <a:lstStyle/>
          <a:p>
            <a:fld id="{1F39D2AB-2963-483B-A54B-D9B37BC83021}" type="slidenum">
              <a:rPr lang="zh-CN" altLang="en-US" smtClean="0"/>
              <a:t>‹#›</a:t>
            </a:fld>
            <a:endParaRPr lang="zh-CN" altLang="en-US"/>
          </a:p>
        </p:txBody>
      </p:sp>
    </p:spTree>
    <p:extLst>
      <p:ext uri="{BB962C8B-B14F-4D97-AF65-F5344CB8AC3E}">
        <p14:creationId xmlns:p14="http://schemas.microsoft.com/office/powerpoint/2010/main" val="3078672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C5EA878-B6F2-4E60-8E8B-429DFA509BE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FE0F548-FA20-4C9E-ABAC-A12DE233235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7480775-66CE-47A8-937C-0D577D7B8C21}"/>
              </a:ext>
            </a:extLst>
          </p:cNvPr>
          <p:cNvSpPr>
            <a:spLocks noGrp="1"/>
          </p:cNvSpPr>
          <p:nvPr>
            <p:ph type="dt" sz="half" idx="10"/>
          </p:nvPr>
        </p:nvSpPr>
        <p:spPr/>
        <p:txBody>
          <a:bodyPr/>
          <a:lstStyle/>
          <a:p>
            <a:fld id="{629462D9-1661-4A22-928F-8BC11FAD6D7B}" type="datetimeFigureOut">
              <a:rPr lang="zh-CN" altLang="en-US" smtClean="0"/>
              <a:t>2020/2/8</a:t>
            </a:fld>
            <a:endParaRPr lang="zh-CN" altLang="en-US"/>
          </a:p>
        </p:txBody>
      </p:sp>
      <p:sp>
        <p:nvSpPr>
          <p:cNvPr id="5" name="页脚占位符 4">
            <a:extLst>
              <a:ext uri="{FF2B5EF4-FFF2-40B4-BE49-F238E27FC236}">
                <a16:creationId xmlns:a16="http://schemas.microsoft.com/office/drawing/2014/main" id="{7DD6CF2A-ACC4-4817-8655-2404E42B475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31FEC29-B356-4840-B05C-5CFDBB7C721B}"/>
              </a:ext>
            </a:extLst>
          </p:cNvPr>
          <p:cNvSpPr>
            <a:spLocks noGrp="1"/>
          </p:cNvSpPr>
          <p:nvPr>
            <p:ph type="sldNum" sz="quarter" idx="12"/>
          </p:nvPr>
        </p:nvSpPr>
        <p:spPr/>
        <p:txBody>
          <a:bodyPr/>
          <a:lstStyle/>
          <a:p>
            <a:fld id="{1F39D2AB-2963-483B-A54B-D9B37BC83021}" type="slidenum">
              <a:rPr lang="zh-CN" altLang="en-US" smtClean="0"/>
              <a:t>‹#›</a:t>
            </a:fld>
            <a:endParaRPr lang="zh-CN" altLang="en-US"/>
          </a:p>
        </p:txBody>
      </p:sp>
    </p:spTree>
    <p:extLst>
      <p:ext uri="{BB962C8B-B14F-4D97-AF65-F5344CB8AC3E}">
        <p14:creationId xmlns:p14="http://schemas.microsoft.com/office/powerpoint/2010/main" val="2242422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440EA2-B71C-42F3-8FF4-C5FC93E1291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E4F04C4-7240-4E30-9657-08AD9FA64E3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BCA14F4-7A28-41CE-8DE5-0832236423BF}"/>
              </a:ext>
            </a:extLst>
          </p:cNvPr>
          <p:cNvSpPr>
            <a:spLocks noGrp="1"/>
          </p:cNvSpPr>
          <p:nvPr>
            <p:ph type="dt" sz="half" idx="10"/>
          </p:nvPr>
        </p:nvSpPr>
        <p:spPr/>
        <p:txBody>
          <a:bodyPr/>
          <a:lstStyle/>
          <a:p>
            <a:fld id="{629462D9-1661-4A22-928F-8BC11FAD6D7B}" type="datetimeFigureOut">
              <a:rPr lang="zh-CN" altLang="en-US" smtClean="0"/>
              <a:t>2020/2/8</a:t>
            </a:fld>
            <a:endParaRPr lang="zh-CN" altLang="en-US"/>
          </a:p>
        </p:txBody>
      </p:sp>
      <p:sp>
        <p:nvSpPr>
          <p:cNvPr id="5" name="页脚占位符 4">
            <a:extLst>
              <a:ext uri="{FF2B5EF4-FFF2-40B4-BE49-F238E27FC236}">
                <a16:creationId xmlns:a16="http://schemas.microsoft.com/office/drawing/2014/main" id="{E646203C-8C76-4657-9F43-EA03096878B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AECFAE4-7E0D-4205-9EBB-305F3A73C06C}"/>
              </a:ext>
            </a:extLst>
          </p:cNvPr>
          <p:cNvSpPr>
            <a:spLocks noGrp="1"/>
          </p:cNvSpPr>
          <p:nvPr>
            <p:ph type="sldNum" sz="quarter" idx="12"/>
          </p:nvPr>
        </p:nvSpPr>
        <p:spPr/>
        <p:txBody>
          <a:bodyPr/>
          <a:lstStyle/>
          <a:p>
            <a:fld id="{1F39D2AB-2963-483B-A54B-D9B37BC83021}" type="slidenum">
              <a:rPr lang="zh-CN" altLang="en-US" smtClean="0"/>
              <a:t>‹#›</a:t>
            </a:fld>
            <a:endParaRPr lang="zh-CN" altLang="en-US"/>
          </a:p>
        </p:txBody>
      </p:sp>
    </p:spTree>
    <p:extLst>
      <p:ext uri="{BB962C8B-B14F-4D97-AF65-F5344CB8AC3E}">
        <p14:creationId xmlns:p14="http://schemas.microsoft.com/office/powerpoint/2010/main" val="1096410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83B4AD-6E98-4C4D-9EC3-651CF1F5240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484352B-91B9-477A-B9CD-98306194DC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73F8028-7DFF-49D5-BF0C-A28E75BE52AE}"/>
              </a:ext>
            </a:extLst>
          </p:cNvPr>
          <p:cNvSpPr>
            <a:spLocks noGrp="1"/>
          </p:cNvSpPr>
          <p:nvPr>
            <p:ph type="dt" sz="half" idx="10"/>
          </p:nvPr>
        </p:nvSpPr>
        <p:spPr/>
        <p:txBody>
          <a:bodyPr/>
          <a:lstStyle/>
          <a:p>
            <a:fld id="{629462D9-1661-4A22-928F-8BC11FAD6D7B}" type="datetimeFigureOut">
              <a:rPr lang="zh-CN" altLang="en-US" smtClean="0"/>
              <a:t>2020/2/8</a:t>
            </a:fld>
            <a:endParaRPr lang="zh-CN" altLang="en-US"/>
          </a:p>
        </p:txBody>
      </p:sp>
      <p:sp>
        <p:nvSpPr>
          <p:cNvPr id="5" name="页脚占位符 4">
            <a:extLst>
              <a:ext uri="{FF2B5EF4-FFF2-40B4-BE49-F238E27FC236}">
                <a16:creationId xmlns:a16="http://schemas.microsoft.com/office/drawing/2014/main" id="{A34207FA-DF36-43DA-BBFB-38B6FCB6F1C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C1CAE56-CE12-4B34-BD53-5035277B0E51}"/>
              </a:ext>
            </a:extLst>
          </p:cNvPr>
          <p:cNvSpPr>
            <a:spLocks noGrp="1"/>
          </p:cNvSpPr>
          <p:nvPr>
            <p:ph type="sldNum" sz="quarter" idx="12"/>
          </p:nvPr>
        </p:nvSpPr>
        <p:spPr/>
        <p:txBody>
          <a:bodyPr/>
          <a:lstStyle/>
          <a:p>
            <a:fld id="{1F39D2AB-2963-483B-A54B-D9B37BC83021}" type="slidenum">
              <a:rPr lang="zh-CN" altLang="en-US" smtClean="0"/>
              <a:t>‹#›</a:t>
            </a:fld>
            <a:endParaRPr lang="zh-CN" altLang="en-US"/>
          </a:p>
        </p:txBody>
      </p:sp>
    </p:spTree>
    <p:extLst>
      <p:ext uri="{BB962C8B-B14F-4D97-AF65-F5344CB8AC3E}">
        <p14:creationId xmlns:p14="http://schemas.microsoft.com/office/powerpoint/2010/main" val="2081514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B3AC57-EA84-4E78-B1B8-54C840AF87C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8B583BC-C39E-4981-A83A-61E933FC652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150A436-41A5-411B-B55A-1F4F743B21A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8FEB5D2-00FA-4F2B-A4D8-08748F7DAD3F}"/>
              </a:ext>
            </a:extLst>
          </p:cNvPr>
          <p:cNvSpPr>
            <a:spLocks noGrp="1"/>
          </p:cNvSpPr>
          <p:nvPr>
            <p:ph type="dt" sz="half" idx="10"/>
          </p:nvPr>
        </p:nvSpPr>
        <p:spPr/>
        <p:txBody>
          <a:bodyPr/>
          <a:lstStyle/>
          <a:p>
            <a:fld id="{629462D9-1661-4A22-928F-8BC11FAD6D7B}" type="datetimeFigureOut">
              <a:rPr lang="zh-CN" altLang="en-US" smtClean="0"/>
              <a:t>2020/2/8</a:t>
            </a:fld>
            <a:endParaRPr lang="zh-CN" altLang="en-US"/>
          </a:p>
        </p:txBody>
      </p:sp>
      <p:sp>
        <p:nvSpPr>
          <p:cNvPr id="6" name="页脚占位符 5">
            <a:extLst>
              <a:ext uri="{FF2B5EF4-FFF2-40B4-BE49-F238E27FC236}">
                <a16:creationId xmlns:a16="http://schemas.microsoft.com/office/drawing/2014/main" id="{740270D2-E08E-42C8-9224-137E8747202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8D67C31-9368-405F-AFC0-D61E9E11020A}"/>
              </a:ext>
            </a:extLst>
          </p:cNvPr>
          <p:cNvSpPr>
            <a:spLocks noGrp="1"/>
          </p:cNvSpPr>
          <p:nvPr>
            <p:ph type="sldNum" sz="quarter" idx="12"/>
          </p:nvPr>
        </p:nvSpPr>
        <p:spPr/>
        <p:txBody>
          <a:bodyPr/>
          <a:lstStyle/>
          <a:p>
            <a:fld id="{1F39D2AB-2963-483B-A54B-D9B37BC83021}" type="slidenum">
              <a:rPr lang="zh-CN" altLang="en-US" smtClean="0"/>
              <a:t>‹#›</a:t>
            </a:fld>
            <a:endParaRPr lang="zh-CN" altLang="en-US"/>
          </a:p>
        </p:txBody>
      </p:sp>
    </p:spTree>
    <p:extLst>
      <p:ext uri="{BB962C8B-B14F-4D97-AF65-F5344CB8AC3E}">
        <p14:creationId xmlns:p14="http://schemas.microsoft.com/office/powerpoint/2010/main" val="638000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AACE17-1747-40BA-925F-58E0A9BAC3C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D771B22-C69E-4AC3-98ED-D5DF4063DC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2204C4F-5431-4A97-98A0-B3FF5F90E69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1D003F4-8420-4664-9A4F-C044073CDF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964284C-D5D2-45A5-A5DD-93E6EA52512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D888122-94DE-4E9E-9019-72E770478C67}"/>
              </a:ext>
            </a:extLst>
          </p:cNvPr>
          <p:cNvSpPr>
            <a:spLocks noGrp="1"/>
          </p:cNvSpPr>
          <p:nvPr>
            <p:ph type="dt" sz="half" idx="10"/>
          </p:nvPr>
        </p:nvSpPr>
        <p:spPr/>
        <p:txBody>
          <a:bodyPr/>
          <a:lstStyle/>
          <a:p>
            <a:fld id="{629462D9-1661-4A22-928F-8BC11FAD6D7B}" type="datetimeFigureOut">
              <a:rPr lang="zh-CN" altLang="en-US" smtClean="0"/>
              <a:t>2020/2/8</a:t>
            </a:fld>
            <a:endParaRPr lang="zh-CN" altLang="en-US"/>
          </a:p>
        </p:txBody>
      </p:sp>
      <p:sp>
        <p:nvSpPr>
          <p:cNvPr id="8" name="页脚占位符 7">
            <a:extLst>
              <a:ext uri="{FF2B5EF4-FFF2-40B4-BE49-F238E27FC236}">
                <a16:creationId xmlns:a16="http://schemas.microsoft.com/office/drawing/2014/main" id="{952C4C13-2646-4A1C-B5E3-E3C64361981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FD76F78-141D-4C3D-AFD4-CF561836DA26}"/>
              </a:ext>
            </a:extLst>
          </p:cNvPr>
          <p:cNvSpPr>
            <a:spLocks noGrp="1"/>
          </p:cNvSpPr>
          <p:nvPr>
            <p:ph type="sldNum" sz="quarter" idx="12"/>
          </p:nvPr>
        </p:nvSpPr>
        <p:spPr/>
        <p:txBody>
          <a:bodyPr/>
          <a:lstStyle/>
          <a:p>
            <a:fld id="{1F39D2AB-2963-483B-A54B-D9B37BC83021}" type="slidenum">
              <a:rPr lang="zh-CN" altLang="en-US" smtClean="0"/>
              <a:t>‹#›</a:t>
            </a:fld>
            <a:endParaRPr lang="zh-CN" altLang="en-US"/>
          </a:p>
        </p:txBody>
      </p:sp>
    </p:spTree>
    <p:extLst>
      <p:ext uri="{BB962C8B-B14F-4D97-AF65-F5344CB8AC3E}">
        <p14:creationId xmlns:p14="http://schemas.microsoft.com/office/powerpoint/2010/main" val="1484772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D917FD-5F1B-40CB-BBAC-21D7C520544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79DF6B4-3476-47F6-9B93-5C7033699F42}"/>
              </a:ext>
            </a:extLst>
          </p:cNvPr>
          <p:cNvSpPr>
            <a:spLocks noGrp="1"/>
          </p:cNvSpPr>
          <p:nvPr>
            <p:ph type="dt" sz="half" idx="10"/>
          </p:nvPr>
        </p:nvSpPr>
        <p:spPr/>
        <p:txBody>
          <a:bodyPr/>
          <a:lstStyle/>
          <a:p>
            <a:fld id="{629462D9-1661-4A22-928F-8BC11FAD6D7B}" type="datetimeFigureOut">
              <a:rPr lang="zh-CN" altLang="en-US" smtClean="0"/>
              <a:t>2020/2/8</a:t>
            </a:fld>
            <a:endParaRPr lang="zh-CN" altLang="en-US"/>
          </a:p>
        </p:txBody>
      </p:sp>
      <p:sp>
        <p:nvSpPr>
          <p:cNvPr id="4" name="页脚占位符 3">
            <a:extLst>
              <a:ext uri="{FF2B5EF4-FFF2-40B4-BE49-F238E27FC236}">
                <a16:creationId xmlns:a16="http://schemas.microsoft.com/office/drawing/2014/main" id="{3705E405-C82B-4DD4-87FA-EDDCEBD0771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9E72741-F319-4BAA-A777-B669C81F8DCA}"/>
              </a:ext>
            </a:extLst>
          </p:cNvPr>
          <p:cNvSpPr>
            <a:spLocks noGrp="1"/>
          </p:cNvSpPr>
          <p:nvPr>
            <p:ph type="sldNum" sz="quarter" idx="12"/>
          </p:nvPr>
        </p:nvSpPr>
        <p:spPr/>
        <p:txBody>
          <a:bodyPr/>
          <a:lstStyle/>
          <a:p>
            <a:fld id="{1F39D2AB-2963-483B-A54B-D9B37BC83021}" type="slidenum">
              <a:rPr lang="zh-CN" altLang="en-US" smtClean="0"/>
              <a:t>‹#›</a:t>
            </a:fld>
            <a:endParaRPr lang="zh-CN" altLang="en-US"/>
          </a:p>
        </p:txBody>
      </p:sp>
    </p:spTree>
    <p:extLst>
      <p:ext uri="{BB962C8B-B14F-4D97-AF65-F5344CB8AC3E}">
        <p14:creationId xmlns:p14="http://schemas.microsoft.com/office/powerpoint/2010/main" val="906783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CCF70FC-52E1-4A7E-9D4F-8E19A6FD0588}"/>
              </a:ext>
            </a:extLst>
          </p:cNvPr>
          <p:cNvSpPr>
            <a:spLocks noGrp="1"/>
          </p:cNvSpPr>
          <p:nvPr>
            <p:ph type="dt" sz="half" idx="10"/>
          </p:nvPr>
        </p:nvSpPr>
        <p:spPr/>
        <p:txBody>
          <a:bodyPr/>
          <a:lstStyle/>
          <a:p>
            <a:fld id="{629462D9-1661-4A22-928F-8BC11FAD6D7B}" type="datetimeFigureOut">
              <a:rPr lang="zh-CN" altLang="en-US" smtClean="0"/>
              <a:t>2020/2/8</a:t>
            </a:fld>
            <a:endParaRPr lang="zh-CN" altLang="en-US"/>
          </a:p>
        </p:txBody>
      </p:sp>
      <p:sp>
        <p:nvSpPr>
          <p:cNvPr id="3" name="页脚占位符 2">
            <a:extLst>
              <a:ext uri="{FF2B5EF4-FFF2-40B4-BE49-F238E27FC236}">
                <a16:creationId xmlns:a16="http://schemas.microsoft.com/office/drawing/2014/main" id="{288362B7-1EE1-4A26-B38D-4D64D345B92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9E0BF5A-7027-4AF6-924F-7B5A7A923B54}"/>
              </a:ext>
            </a:extLst>
          </p:cNvPr>
          <p:cNvSpPr>
            <a:spLocks noGrp="1"/>
          </p:cNvSpPr>
          <p:nvPr>
            <p:ph type="sldNum" sz="quarter" idx="12"/>
          </p:nvPr>
        </p:nvSpPr>
        <p:spPr/>
        <p:txBody>
          <a:bodyPr/>
          <a:lstStyle/>
          <a:p>
            <a:fld id="{1F39D2AB-2963-483B-A54B-D9B37BC83021}" type="slidenum">
              <a:rPr lang="zh-CN" altLang="en-US" smtClean="0"/>
              <a:t>‹#›</a:t>
            </a:fld>
            <a:endParaRPr lang="zh-CN" altLang="en-US"/>
          </a:p>
        </p:txBody>
      </p:sp>
    </p:spTree>
    <p:extLst>
      <p:ext uri="{BB962C8B-B14F-4D97-AF65-F5344CB8AC3E}">
        <p14:creationId xmlns:p14="http://schemas.microsoft.com/office/powerpoint/2010/main" val="138223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B7F7D8-468A-4F6B-BC73-58E6B9DD6B3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0A10DA4-D438-43DF-9798-2BFA528D31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8C4BA8F-F1C2-4B8C-8A2B-E4C0864FE0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A2321AD-44B3-4DDD-B3F6-57526F58B558}"/>
              </a:ext>
            </a:extLst>
          </p:cNvPr>
          <p:cNvSpPr>
            <a:spLocks noGrp="1"/>
          </p:cNvSpPr>
          <p:nvPr>
            <p:ph type="dt" sz="half" idx="10"/>
          </p:nvPr>
        </p:nvSpPr>
        <p:spPr/>
        <p:txBody>
          <a:bodyPr/>
          <a:lstStyle/>
          <a:p>
            <a:fld id="{629462D9-1661-4A22-928F-8BC11FAD6D7B}" type="datetimeFigureOut">
              <a:rPr lang="zh-CN" altLang="en-US" smtClean="0"/>
              <a:t>2020/2/8</a:t>
            </a:fld>
            <a:endParaRPr lang="zh-CN" altLang="en-US"/>
          </a:p>
        </p:txBody>
      </p:sp>
      <p:sp>
        <p:nvSpPr>
          <p:cNvPr id="6" name="页脚占位符 5">
            <a:extLst>
              <a:ext uri="{FF2B5EF4-FFF2-40B4-BE49-F238E27FC236}">
                <a16:creationId xmlns:a16="http://schemas.microsoft.com/office/drawing/2014/main" id="{7DEF42D1-FEDC-4F11-ADAE-DCF38311AC2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21E91C8-FB3E-4649-A6ED-7F453E87D1F3}"/>
              </a:ext>
            </a:extLst>
          </p:cNvPr>
          <p:cNvSpPr>
            <a:spLocks noGrp="1"/>
          </p:cNvSpPr>
          <p:nvPr>
            <p:ph type="sldNum" sz="quarter" idx="12"/>
          </p:nvPr>
        </p:nvSpPr>
        <p:spPr/>
        <p:txBody>
          <a:bodyPr/>
          <a:lstStyle/>
          <a:p>
            <a:fld id="{1F39D2AB-2963-483B-A54B-D9B37BC83021}" type="slidenum">
              <a:rPr lang="zh-CN" altLang="en-US" smtClean="0"/>
              <a:t>‹#›</a:t>
            </a:fld>
            <a:endParaRPr lang="zh-CN" altLang="en-US"/>
          </a:p>
        </p:txBody>
      </p:sp>
    </p:spTree>
    <p:extLst>
      <p:ext uri="{BB962C8B-B14F-4D97-AF65-F5344CB8AC3E}">
        <p14:creationId xmlns:p14="http://schemas.microsoft.com/office/powerpoint/2010/main" val="3418647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69C246-37CB-43C7-B2AF-70BC5208EAD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415E1DD-18F2-45CC-B4DE-D53BB2D08E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15D3277-33CD-4EED-8F5F-B5E379DFE4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F307797-0F33-4842-98FE-F96A120F40CA}"/>
              </a:ext>
            </a:extLst>
          </p:cNvPr>
          <p:cNvSpPr>
            <a:spLocks noGrp="1"/>
          </p:cNvSpPr>
          <p:nvPr>
            <p:ph type="dt" sz="half" idx="10"/>
          </p:nvPr>
        </p:nvSpPr>
        <p:spPr/>
        <p:txBody>
          <a:bodyPr/>
          <a:lstStyle/>
          <a:p>
            <a:fld id="{629462D9-1661-4A22-928F-8BC11FAD6D7B}" type="datetimeFigureOut">
              <a:rPr lang="zh-CN" altLang="en-US" smtClean="0"/>
              <a:t>2020/2/8</a:t>
            </a:fld>
            <a:endParaRPr lang="zh-CN" altLang="en-US"/>
          </a:p>
        </p:txBody>
      </p:sp>
      <p:sp>
        <p:nvSpPr>
          <p:cNvPr id="6" name="页脚占位符 5">
            <a:extLst>
              <a:ext uri="{FF2B5EF4-FFF2-40B4-BE49-F238E27FC236}">
                <a16:creationId xmlns:a16="http://schemas.microsoft.com/office/drawing/2014/main" id="{26C45862-1FA3-494A-A971-0AF169700E9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D33625F-FD9F-41CC-9FDF-33D0C703B48A}"/>
              </a:ext>
            </a:extLst>
          </p:cNvPr>
          <p:cNvSpPr>
            <a:spLocks noGrp="1"/>
          </p:cNvSpPr>
          <p:nvPr>
            <p:ph type="sldNum" sz="quarter" idx="12"/>
          </p:nvPr>
        </p:nvSpPr>
        <p:spPr/>
        <p:txBody>
          <a:bodyPr/>
          <a:lstStyle/>
          <a:p>
            <a:fld id="{1F39D2AB-2963-483B-A54B-D9B37BC83021}" type="slidenum">
              <a:rPr lang="zh-CN" altLang="en-US" smtClean="0"/>
              <a:t>‹#›</a:t>
            </a:fld>
            <a:endParaRPr lang="zh-CN" altLang="en-US"/>
          </a:p>
        </p:txBody>
      </p:sp>
    </p:spTree>
    <p:extLst>
      <p:ext uri="{BB962C8B-B14F-4D97-AF65-F5344CB8AC3E}">
        <p14:creationId xmlns:p14="http://schemas.microsoft.com/office/powerpoint/2010/main" val="3851113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58BE597-CD6A-4980-805E-E4CC440FFB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11CD5E1-02FD-4513-90D8-E9F27238B2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CB264CC-88C5-4C40-B041-9963C5A6A4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9462D9-1661-4A22-928F-8BC11FAD6D7B}" type="datetimeFigureOut">
              <a:rPr lang="zh-CN" altLang="en-US" smtClean="0"/>
              <a:t>2020/2/8</a:t>
            </a:fld>
            <a:endParaRPr lang="zh-CN" altLang="en-US"/>
          </a:p>
        </p:txBody>
      </p:sp>
      <p:sp>
        <p:nvSpPr>
          <p:cNvPr id="5" name="页脚占位符 4">
            <a:extLst>
              <a:ext uri="{FF2B5EF4-FFF2-40B4-BE49-F238E27FC236}">
                <a16:creationId xmlns:a16="http://schemas.microsoft.com/office/drawing/2014/main" id="{C3350C89-9DE7-497E-9B70-374785DC1E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870BA4A-757E-4F65-8B1C-C73B474D91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39D2AB-2963-483B-A54B-D9B37BC83021}" type="slidenum">
              <a:rPr lang="zh-CN" altLang="en-US" smtClean="0"/>
              <a:t>‹#›</a:t>
            </a:fld>
            <a:endParaRPr lang="zh-CN" altLang="en-US"/>
          </a:p>
        </p:txBody>
      </p:sp>
    </p:spTree>
    <p:extLst>
      <p:ext uri="{BB962C8B-B14F-4D97-AF65-F5344CB8AC3E}">
        <p14:creationId xmlns:p14="http://schemas.microsoft.com/office/powerpoint/2010/main" val="1992937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C878E7-0116-4D4B-BA39-ECCFBF4D3DE5}"/>
              </a:ext>
            </a:extLst>
          </p:cNvPr>
          <p:cNvSpPr>
            <a:spLocks noGrp="1"/>
          </p:cNvSpPr>
          <p:nvPr>
            <p:ph type="ctrTitle"/>
          </p:nvPr>
        </p:nvSpPr>
        <p:spPr/>
        <p:txBody>
          <a:bodyPr/>
          <a:lstStyle/>
          <a:p>
            <a:r>
              <a:rPr lang="zh-CN" altLang="en-US" dirty="0"/>
              <a:t>模仿学习</a:t>
            </a:r>
          </a:p>
        </p:txBody>
      </p:sp>
      <p:sp>
        <p:nvSpPr>
          <p:cNvPr id="3" name="副标题 2">
            <a:extLst>
              <a:ext uri="{FF2B5EF4-FFF2-40B4-BE49-F238E27FC236}">
                <a16:creationId xmlns:a16="http://schemas.microsoft.com/office/drawing/2014/main" id="{3A792096-F528-4C44-9E61-C56C854E31F8}"/>
              </a:ext>
            </a:extLst>
          </p:cNvPr>
          <p:cNvSpPr>
            <a:spLocks noGrp="1"/>
          </p:cNvSpPr>
          <p:nvPr>
            <p:ph type="subTitle" idx="1"/>
          </p:nvPr>
        </p:nvSpPr>
        <p:spPr/>
        <p:txBody>
          <a:bodyPr/>
          <a:lstStyle/>
          <a:p>
            <a:r>
              <a:rPr lang="zh-CN" altLang="en-US" dirty="0"/>
              <a:t>常见词：</a:t>
            </a:r>
            <a:r>
              <a:rPr lang="en-US" altLang="zh-CN" dirty="0"/>
              <a:t>Demonstrations / imitation learning / meta learning /one-shot /zero shot …</a:t>
            </a:r>
          </a:p>
          <a:p>
            <a:endParaRPr lang="zh-CN" altLang="en-US" dirty="0"/>
          </a:p>
        </p:txBody>
      </p:sp>
    </p:spTree>
    <p:extLst>
      <p:ext uri="{BB962C8B-B14F-4D97-AF65-F5344CB8AC3E}">
        <p14:creationId xmlns:p14="http://schemas.microsoft.com/office/powerpoint/2010/main" val="4153960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742EAD-13BF-47F2-AF68-58F64AE4EEC2}"/>
              </a:ext>
            </a:extLst>
          </p:cNvPr>
          <p:cNvSpPr>
            <a:spLocks noGrp="1"/>
          </p:cNvSpPr>
          <p:nvPr>
            <p:ph type="title"/>
          </p:nvPr>
        </p:nvSpPr>
        <p:spPr/>
        <p:txBody>
          <a:bodyPr/>
          <a:lstStyle/>
          <a:p>
            <a:r>
              <a:rPr lang="zh-CN" altLang="en-US" dirty="0"/>
              <a:t>简介</a:t>
            </a:r>
          </a:p>
        </p:txBody>
      </p:sp>
      <p:sp>
        <p:nvSpPr>
          <p:cNvPr id="3" name="内容占位符 2">
            <a:extLst>
              <a:ext uri="{FF2B5EF4-FFF2-40B4-BE49-F238E27FC236}">
                <a16:creationId xmlns:a16="http://schemas.microsoft.com/office/drawing/2014/main" id="{71C1E039-4516-44D7-9CD1-F3732B081C04}"/>
              </a:ext>
            </a:extLst>
          </p:cNvPr>
          <p:cNvSpPr>
            <a:spLocks noGrp="1"/>
          </p:cNvSpPr>
          <p:nvPr>
            <p:ph idx="1"/>
          </p:nvPr>
        </p:nvSpPr>
        <p:spPr/>
        <p:txBody>
          <a:bodyPr/>
          <a:lstStyle/>
          <a:p>
            <a:r>
              <a:rPr lang="zh-CN" altLang="en-US" dirty="0"/>
              <a:t>模仿学习，包含对别人的模仿和自己的模仿。</a:t>
            </a:r>
            <a:endParaRPr lang="en-US" altLang="zh-CN" dirty="0"/>
          </a:p>
          <a:p>
            <a:r>
              <a:rPr lang="zh-CN" altLang="en-US" dirty="0"/>
              <a:t>这里的模仿也分为对单点的模仿和对轨迹的模仿（以后者居多）</a:t>
            </a:r>
            <a:endParaRPr lang="en-US" altLang="zh-CN" dirty="0"/>
          </a:p>
          <a:p>
            <a:endParaRPr lang="en-US" altLang="zh-CN" dirty="0"/>
          </a:p>
        </p:txBody>
      </p:sp>
    </p:spTree>
    <p:extLst>
      <p:ext uri="{BB962C8B-B14F-4D97-AF65-F5344CB8AC3E}">
        <p14:creationId xmlns:p14="http://schemas.microsoft.com/office/powerpoint/2010/main" val="2414665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693056-D367-4D96-B4C6-A07BB8DD1587}"/>
              </a:ext>
            </a:extLst>
          </p:cNvPr>
          <p:cNvSpPr>
            <a:spLocks noGrp="1"/>
          </p:cNvSpPr>
          <p:nvPr>
            <p:ph type="title"/>
          </p:nvPr>
        </p:nvSpPr>
        <p:spPr/>
        <p:txBody>
          <a:bodyPr/>
          <a:lstStyle/>
          <a:p>
            <a:r>
              <a:rPr lang="en-US" altLang="zh-CN" dirty="0"/>
              <a:t>list</a:t>
            </a:r>
            <a:endParaRPr lang="zh-CN" altLang="en-US" dirty="0"/>
          </a:p>
        </p:txBody>
      </p:sp>
      <p:sp>
        <p:nvSpPr>
          <p:cNvPr id="3" name="内容占位符 2">
            <a:extLst>
              <a:ext uri="{FF2B5EF4-FFF2-40B4-BE49-F238E27FC236}">
                <a16:creationId xmlns:a16="http://schemas.microsoft.com/office/drawing/2014/main" id="{924AEDD3-E70E-45C3-82FB-6716F8AD6E4A}"/>
              </a:ext>
            </a:extLst>
          </p:cNvPr>
          <p:cNvSpPr>
            <a:spLocks noGrp="1"/>
          </p:cNvSpPr>
          <p:nvPr>
            <p:ph idx="1"/>
          </p:nvPr>
        </p:nvSpPr>
        <p:spPr/>
        <p:txBody>
          <a:bodyPr/>
          <a:lstStyle/>
          <a:p>
            <a:r>
              <a:rPr lang="en-US" altLang="zh-CN" b="1" dirty="0">
                <a:hlinkClick r:id="rId2" action="ppaction://hlinksldjump"/>
              </a:rPr>
              <a:t>Playing hard exploration games by watching YouTube</a:t>
            </a:r>
            <a:endParaRPr lang="en-US" altLang="zh-CN" b="1" dirty="0"/>
          </a:p>
          <a:p>
            <a:endParaRPr lang="en-US" altLang="zh-CN" b="1" dirty="0"/>
          </a:p>
          <a:p>
            <a:r>
              <a:rPr lang="pt-BR" altLang="zh-CN" dirty="0">
                <a:hlinkClick r:id="rId3" action="ppaction://hlinksldjump"/>
              </a:rPr>
              <a:t>Zero-Shot_Visual_Imitation</a:t>
            </a:r>
            <a:r>
              <a:rPr lang="en-US" altLang="zh-CN" dirty="0">
                <a:hlinkClick r:id="rId3" action="ppaction://hlinksldjump"/>
              </a:rPr>
              <a:t> </a:t>
            </a:r>
            <a:br>
              <a:rPr lang="en-US" altLang="zh-CN" dirty="0"/>
            </a:br>
            <a:endParaRPr lang="zh-CN" altLang="en-US" dirty="0"/>
          </a:p>
        </p:txBody>
      </p:sp>
    </p:spTree>
    <p:extLst>
      <p:ext uri="{BB962C8B-B14F-4D97-AF65-F5344CB8AC3E}">
        <p14:creationId xmlns:p14="http://schemas.microsoft.com/office/powerpoint/2010/main" val="246806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0E0FF4-3AB2-458D-98CD-C3BA22629A8C}"/>
              </a:ext>
            </a:extLst>
          </p:cNvPr>
          <p:cNvSpPr>
            <a:spLocks noGrp="1"/>
          </p:cNvSpPr>
          <p:nvPr>
            <p:ph type="title"/>
          </p:nvPr>
        </p:nvSpPr>
        <p:spPr/>
        <p:txBody>
          <a:bodyPr>
            <a:normAutofit/>
          </a:bodyPr>
          <a:lstStyle/>
          <a:p>
            <a:r>
              <a:rPr lang="en-US" altLang="zh-CN" b="1" dirty="0"/>
              <a:t>Playing hard exploration games by watching YouTube</a:t>
            </a:r>
            <a:r>
              <a:rPr lang="en-US" altLang="zh-CN" dirty="0"/>
              <a:t> </a:t>
            </a:r>
            <a:endParaRPr lang="zh-CN" altLang="en-US" dirty="0"/>
          </a:p>
        </p:txBody>
      </p:sp>
      <p:sp>
        <p:nvSpPr>
          <p:cNvPr id="3" name="内容占位符 2">
            <a:extLst>
              <a:ext uri="{FF2B5EF4-FFF2-40B4-BE49-F238E27FC236}">
                <a16:creationId xmlns:a16="http://schemas.microsoft.com/office/drawing/2014/main" id="{E7ABCB37-3336-41DF-8C52-E19E8BF4A7B7}"/>
              </a:ext>
            </a:extLst>
          </p:cNvPr>
          <p:cNvSpPr>
            <a:spLocks noGrp="1"/>
          </p:cNvSpPr>
          <p:nvPr>
            <p:ph idx="1"/>
          </p:nvPr>
        </p:nvSpPr>
        <p:spPr/>
        <p:txBody>
          <a:bodyPr>
            <a:normAutofit lnSpcReduction="10000"/>
          </a:bodyPr>
          <a:lstStyle/>
          <a:p>
            <a:endParaRPr lang="en-US" altLang="zh-CN" dirty="0"/>
          </a:p>
          <a:p>
            <a:r>
              <a:rPr lang="en-US" altLang="zh-CN" dirty="0"/>
              <a:t>Here we propose a two-stage method that overcomes these limitations by relying on noisy, unaligned footage without access to such data. First, we learn to map unaligned videos from multiple sources to a common representation using self-supervised objectives constructed over both time and modality (i.e. vision and sound). Second, we embed a single YouTube video</a:t>
            </a:r>
            <a:br>
              <a:rPr lang="en-US" altLang="zh-CN" dirty="0"/>
            </a:br>
            <a:r>
              <a:rPr lang="en-US" altLang="zh-CN" dirty="0"/>
              <a:t>in this representation to construct a reward function that encourages an agent to imitate human gameplay. </a:t>
            </a:r>
            <a:br>
              <a:rPr lang="en-US" altLang="zh-CN" dirty="0"/>
            </a:br>
            <a:endParaRPr lang="en-US" altLang="zh-CN" dirty="0"/>
          </a:p>
          <a:p>
            <a:r>
              <a:rPr lang="zh-CN" altLang="en-US" dirty="0"/>
              <a:t>按照摘要所说是一种</a:t>
            </a:r>
            <a:r>
              <a:rPr lang="en-US" altLang="zh-CN" dirty="0"/>
              <a:t>one shot imitation</a:t>
            </a:r>
            <a:r>
              <a:rPr lang="zh-CN" altLang="en-US" dirty="0"/>
              <a:t> </a:t>
            </a:r>
            <a:r>
              <a:rPr lang="en-US" altLang="zh-CN" dirty="0"/>
              <a:t>learning</a:t>
            </a:r>
            <a:endParaRPr lang="zh-CN" altLang="en-US" dirty="0"/>
          </a:p>
        </p:txBody>
      </p:sp>
    </p:spTree>
    <p:extLst>
      <p:ext uri="{BB962C8B-B14F-4D97-AF65-F5344CB8AC3E}">
        <p14:creationId xmlns:p14="http://schemas.microsoft.com/office/powerpoint/2010/main" val="2210646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DBA18A-78B5-48F4-BD89-B22D5BA09617}"/>
              </a:ext>
            </a:extLst>
          </p:cNvPr>
          <p:cNvSpPr>
            <a:spLocks noGrp="1"/>
          </p:cNvSpPr>
          <p:nvPr>
            <p:ph type="title"/>
          </p:nvPr>
        </p:nvSpPr>
        <p:spPr/>
        <p:txBody>
          <a:bodyPr/>
          <a:lstStyle/>
          <a:p>
            <a:r>
              <a:rPr lang="pt-BR" altLang="zh-CN" dirty="0"/>
              <a:t>Zero-Shot_Visual_Imitation</a:t>
            </a:r>
            <a:endParaRPr lang="zh-CN" altLang="en-US" dirty="0"/>
          </a:p>
        </p:txBody>
      </p:sp>
      <p:sp>
        <p:nvSpPr>
          <p:cNvPr id="3" name="内容占位符 2">
            <a:extLst>
              <a:ext uri="{FF2B5EF4-FFF2-40B4-BE49-F238E27FC236}">
                <a16:creationId xmlns:a16="http://schemas.microsoft.com/office/drawing/2014/main" id="{159A53D2-B573-47D0-AC6B-6ADF350AC0B2}"/>
              </a:ext>
            </a:extLst>
          </p:cNvPr>
          <p:cNvSpPr>
            <a:spLocks noGrp="1"/>
          </p:cNvSpPr>
          <p:nvPr>
            <p:ph idx="1"/>
          </p:nvPr>
        </p:nvSpPr>
        <p:spPr/>
        <p:txBody>
          <a:bodyPr/>
          <a:lstStyle/>
          <a:p>
            <a:r>
              <a:rPr lang="en-US" altLang="zh-CN" dirty="0"/>
              <a:t>In our framework, the role of the expert is only to communicate the goals(i.e., what to imitate)during inference. The learned policy is then employed to mimic the expert (i.e., how to imitate) after seeing just a sequence of images demonstrating the desired task. Our method is “zero-shot” in the sense that the agent never has access to expert actions during training or for the task demonstration at inference.</a:t>
            </a:r>
          </a:p>
          <a:p>
            <a:endParaRPr lang="en-US" altLang="zh-CN" dirty="0"/>
          </a:p>
          <a:p>
            <a:r>
              <a:rPr lang="zh-CN" altLang="en-US" dirty="0"/>
              <a:t>只需要专家用视频的形式告诉我们任务是什么，不需要访问专家具体的行为序列</a:t>
            </a:r>
          </a:p>
        </p:txBody>
      </p:sp>
    </p:spTree>
    <p:extLst>
      <p:ext uri="{BB962C8B-B14F-4D97-AF65-F5344CB8AC3E}">
        <p14:creationId xmlns:p14="http://schemas.microsoft.com/office/powerpoint/2010/main" val="165411179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275</Words>
  <Application>Microsoft Office PowerPoint</Application>
  <PresentationFormat>宽屏</PresentationFormat>
  <Paragraphs>17</Paragraphs>
  <Slides>5</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5</vt:i4>
      </vt:variant>
    </vt:vector>
  </HeadingPairs>
  <TitlesOfParts>
    <vt:vector size="9" baseType="lpstr">
      <vt:lpstr>等线</vt:lpstr>
      <vt:lpstr>等线 Light</vt:lpstr>
      <vt:lpstr>Arial</vt:lpstr>
      <vt:lpstr>Office 主题​​</vt:lpstr>
      <vt:lpstr>模仿学习</vt:lpstr>
      <vt:lpstr>简介</vt:lpstr>
      <vt:lpstr>list</vt:lpstr>
      <vt:lpstr>Playing hard exploration games by watching YouTube </vt:lpstr>
      <vt:lpstr>Zero-Shot_Visual_Imitation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模仿学习</dc:title>
  <dc:creator>司马 羽鹤</dc:creator>
  <cp:lastModifiedBy>司马 羽鹤</cp:lastModifiedBy>
  <cp:revision>6</cp:revision>
  <dcterms:created xsi:type="dcterms:W3CDTF">2020-02-04T03:05:27Z</dcterms:created>
  <dcterms:modified xsi:type="dcterms:W3CDTF">2020-02-08T11:23:56Z</dcterms:modified>
</cp:coreProperties>
</file>