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28380F-28C9-4617-AB54-D5B69F2A184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70FC664-BC15-450A-8FAF-480644BD1D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B874F55-AA0F-4F8F-9BAD-70A8FFC4D93B}"/>
              </a:ext>
            </a:extLst>
          </p:cNvPr>
          <p:cNvSpPr>
            <a:spLocks noGrp="1"/>
          </p:cNvSpPr>
          <p:nvPr>
            <p:ph type="dt" sz="half" idx="10"/>
          </p:nvPr>
        </p:nvSpPr>
        <p:spPr/>
        <p:txBody>
          <a:bodyPr/>
          <a:lstStyle/>
          <a:p>
            <a:fld id="{8AD4A535-8CA8-4058-808C-36E2AEF67BBA}"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37CE7F8B-7416-4895-B808-ED0AF6C729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716DEB-E16E-4917-AEB7-FF3532BC41C2}"/>
              </a:ext>
            </a:extLst>
          </p:cNvPr>
          <p:cNvSpPr>
            <a:spLocks noGrp="1"/>
          </p:cNvSpPr>
          <p:nvPr>
            <p:ph type="sldNum" sz="quarter" idx="12"/>
          </p:nvPr>
        </p:nvSpPr>
        <p:spPr/>
        <p:txBody>
          <a:bodyPr/>
          <a:lstStyle/>
          <a:p>
            <a:fld id="{65AE802F-8D3C-4B07-898D-BD46226D89F9}" type="slidenum">
              <a:rPr lang="zh-CN" altLang="en-US" smtClean="0"/>
              <a:t>‹#›</a:t>
            </a:fld>
            <a:endParaRPr lang="zh-CN" altLang="en-US"/>
          </a:p>
        </p:txBody>
      </p:sp>
    </p:spTree>
    <p:extLst>
      <p:ext uri="{BB962C8B-B14F-4D97-AF65-F5344CB8AC3E}">
        <p14:creationId xmlns:p14="http://schemas.microsoft.com/office/powerpoint/2010/main" val="4232487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1C9276-84D8-4D2F-8755-3EF2560E715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F09F28B-13C4-4183-A07B-29F4ECDAEBD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01CE2BA-A27F-4FFD-B734-B898EE2A467A}"/>
              </a:ext>
            </a:extLst>
          </p:cNvPr>
          <p:cNvSpPr>
            <a:spLocks noGrp="1"/>
          </p:cNvSpPr>
          <p:nvPr>
            <p:ph type="dt" sz="half" idx="10"/>
          </p:nvPr>
        </p:nvSpPr>
        <p:spPr/>
        <p:txBody>
          <a:bodyPr/>
          <a:lstStyle/>
          <a:p>
            <a:fld id="{8AD4A535-8CA8-4058-808C-36E2AEF67BBA}"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18359526-FF6A-4968-88C9-66C9293B53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6D8AD0-A985-46FB-97BC-1FD7744BAEE9}"/>
              </a:ext>
            </a:extLst>
          </p:cNvPr>
          <p:cNvSpPr>
            <a:spLocks noGrp="1"/>
          </p:cNvSpPr>
          <p:nvPr>
            <p:ph type="sldNum" sz="quarter" idx="12"/>
          </p:nvPr>
        </p:nvSpPr>
        <p:spPr/>
        <p:txBody>
          <a:bodyPr/>
          <a:lstStyle/>
          <a:p>
            <a:fld id="{65AE802F-8D3C-4B07-898D-BD46226D89F9}" type="slidenum">
              <a:rPr lang="zh-CN" altLang="en-US" smtClean="0"/>
              <a:t>‹#›</a:t>
            </a:fld>
            <a:endParaRPr lang="zh-CN" altLang="en-US"/>
          </a:p>
        </p:txBody>
      </p:sp>
    </p:spTree>
    <p:extLst>
      <p:ext uri="{BB962C8B-B14F-4D97-AF65-F5344CB8AC3E}">
        <p14:creationId xmlns:p14="http://schemas.microsoft.com/office/powerpoint/2010/main" val="4143393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4E0FCD5-8F1A-4483-802D-F7497787BF6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889D9EF-C109-46FF-A74A-12A5AD99BA0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BCC24C5-15DE-4D71-B70C-5B7AC235E99F}"/>
              </a:ext>
            </a:extLst>
          </p:cNvPr>
          <p:cNvSpPr>
            <a:spLocks noGrp="1"/>
          </p:cNvSpPr>
          <p:nvPr>
            <p:ph type="dt" sz="half" idx="10"/>
          </p:nvPr>
        </p:nvSpPr>
        <p:spPr/>
        <p:txBody>
          <a:bodyPr/>
          <a:lstStyle/>
          <a:p>
            <a:fld id="{8AD4A535-8CA8-4058-808C-36E2AEF67BBA}"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F0FA0E31-3CB9-4017-953C-0BA7E1438C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F42DBA-912F-458E-8B9C-F8EDA682AD89}"/>
              </a:ext>
            </a:extLst>
          </p:cNvPr>
          <p:cNvSpPr>
            <a:spLocks noGrp="1"/>
          </p:cNvSpPr>
          <p:nvPr>
            <p:ph type="sldNum" sz="quarter" idx="12"/>
          </p:nvPr>
        </p:nvSpPr>
        <p:spPr/>
        <p:txBody>
          <a:bodyPr/>
          <a:lstStyle/>
          <a:p>
            <a:fld id="{65AE802F-8D3C-4B07-898D-BD46226D89F9}" type="slidenum">
              <a:rPr lang="zh-CN" altLang="en-US" smtClean="0"/>
              <a:t>‹#›</a:t>
            </a:fld>
            <a:endParaRPr lang="zh-CN" altLang="en-US"/>
          </a:p>
        </p:txBody>
      </p:sp>
    </p:spTree>
    <p:extLst>
      <p:ext uri="{BB962C8B-B14F-4D97-AF65-F5344CB8AC3E}">
        <p14:creationId xmlns:p14="http://schemas.microsoft.com/office/powerpoint/2010/main" val="3036140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5F0271-EEAF-4F8F-AB43-4BF912483C1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CD8849F-84CC-4532-9695-41F4C935FBB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5F08D8-440A-4D5C-BD39-E1A426908306}"/>
              </a:ext>
            </a:extLst>
          </p:cNvPr>
          <p:cNvSpPr>
            <a:spLocks noGrp="1"/>
          </p:cNvSpPr>
          <p:nvPr>
            <p:ph type="dt" sz="half" idx="10"/>
          </p:nvPr>
        </p:nvSpPr>
        <p:spPr/>
        <p:txBody>
          <a:bodyPr/>
          <a:lstStyle/>
          <a:p>
            <a:fld id="{8AD4A535-8CA8-4058-808C-36E2AEF67BBA}"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15554352-886C-40AC-80AA-D709AD9C3D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91B3C9-2E38-4A02-925B-B4258F4CCAD3}"/>
              </a:ext>
            </a:extLst>
          </p:cNvPr>
          <p:cNvSpPr>
            <a:spLocks noGrp="1"/>
          </p:cNvSpPr>
          <p:nvPr>
            <p:ph type="sldNum" sz="quarter" idx="12"/>
          </p:nvPr>
        </p:nvSpPr>
        <p:spPr/>
        <p:txBody>
          <a:bodyPr/>
          <a:lstStyle/>
          <a:p>
            <a:fld id="{65AE802F-8D3C-4B07-898D-BD46226D89F9}" type="slidenum">
              <a:rPr lang="zh-CN" altLang="en-US" smtClean="0"/>
              <a:t>‹#›</a:t>
            </a:fld>
            <a:endParaRPr lang="zh-CN" altLang="en-US"/>
          </a:p>
        </p:txBody>
      </p:sp>
    </p:spTree>
    <p:extLst>
      <p:ext uri="{BB962C8B-B14F-4D97-AF65-F5344CB8AC3E}">
        <p14:creationId xmlns:p14="http://schemas.microsoft.com/office/powerpoint/2010/main" val="1292485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6ED82C-0305-4BD7-BDBD-E041FC54709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E6A34CB-EBE7-4076-A86E-910B82E0FD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3300E13-392A-4F54-8C0E-E1C8AF4D6999}"/>
              </a:ext>
            </a:extLst>
          </p:cNvPr>
          <p:cNvSpPr>
            <a:spLocks noGrp="1"/>
          </p:cNvSpPr>
          <p:nvPr>
            <p:ph type="dt" sz="half" idx="10"/>
          </p:nvPr>
        </p:nvSpPr>
        <p:spPr/>
        <p:txBody>
          <a:bodyPr/>
          <a:lstStyle/>
          <a:p>
            <a:fld id="{8AD4A535-8CA8-4058-808C-36E2AEF67BBA}"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B6DEA640-73DB-435E-8359-E8676E2885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2D8E80-9D86-4319-A5C9-3B1CFD62F0C2}"/>
              </a:ext>
            </a:extLst>
          </p:cNvPr>
          <p:cNvSpPr>
            <a:spLocks noGrp="1"/>
          </p:cNvSpPr>
          <p:nvPr>
            <p:ph type="sldNum" sz="quarter" idx="12"/>
          </p:nvPr>
        </p:nvSpPr>
        <p:spPr/>
        <p:txBody>
          <a:bodyPr/>
          <a:lstStyle/>
          <a:p>
            <a:fld id="{65AE802F-8D3C-4B07-898D-BD46226D89F9}" type="slidenum">
              <a:rPr lang="zh-CN" altLang="en-US" smtClean="0"/>
              <a:t>‹#›</a:t>
            </a:fld>
            <a:endParaRPr lang="zh-CN" altLang="en-US"/>
          </a:p>
        </p:txBody>
      </p:sp>
    </p:spTree>
    <p:extLst>
      <p:ext uri="{BB962C8B-B14F-4D97-AF65-F5344CB8AC3E}">
        <p14:creationId xmlns:p14="http://schemas.microsoft.com/office/powerpoint/2010/main" val="128326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BA794-A8FC-4CAD-A87D-47D195E939E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EF47EA3-8809-4B7C-B4DA-E95C903C029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03D74F5-3F3D-4E9D-A528-F8D188038EE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44F6911-36F6-4FC2-AFCA-67A5BAC9F198}"/>
              </a:ext>
            </a:extLst>
          </p:cNvPr>
          <p:cNvSpPr>
            <a:spLocks noGrp="1"/>
          </p:cNvSpPr>
          <p:nvPr>
            <p:ph type="dt" sz="half" idx="10"/>
          </p:nvPr>
        </p:nvSpPr>
        <p:spPr/>
        <p:txBody>
          <a:bodyPr/>
          <a:lstStyle/>
          <a:p>
            <a:fld id="{8AD4A535-8CA8-4058-808C-36E2AEF67BBA}" type="datetimeFigureOut">
              <a:rPr lang="zh-CN" altLang="en-US" smtClean="0"/>
              <a:t>2020/2/4</a:t>
            </a:fld>
            <a:endParaRPr lang="zh-CN" altLang="en-US"/>
          </a:p>
        </p:txBody>
      </p:sp>
      <p:sp>
        <p:nvSpPr>
          <p:cNvPr id="6" name="页脚占位符 5">
            <a:extLst>
              <a:ext uri="{FF2B5EF4-FFF2-40B4-BE49-F238E27FC236}">
                <a16:creationId xmlns:a16="http://schemas.microsoft.com/office/drawing/2014/main" id="{1D679025-27F9-4D5B-9BA4-EF0285FD5B6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B83E86-4623-4ABA-B223-B99F50E3D133}"/>
              </a:ext>
            </a:extLst>
          </p:cNvPr>
          <p:cNvSpPr>
            <a:spLocks noGrp="1"/>
          </p:cNvSpPr>
          <p:nvPr>
            <p:ph type="sldNum" sz="quarter" idx="12"/>
          </p:nvPr>
        </p:nvSpPr>
        <p:spPr/>
        <p:txBody>
          <a:bodyPr/>
          <a:lstStyle/>
          <a:p>
            <a:fld id="{65AE802F-8D3C-4B07-898D-BD46226D89F9}" type="slidenum">
              <a:rPr lang="zh-CN" altLang="en-US" smtClean="0"/>
              <a:t>‹#›</a:t>
            </a:fld>
            <a:endParaRPr lang="zh-CN" altLang="en-US"/>
          </a:p>
        </p:txBody>
      </p:sp>
    </p:spTree>
    <p:extLst>
      <p:ext uri="{BB962C8B-B14F-4D97-AF65-F5344CB8AC3E}">
        <p14:creationId xmlns:p14="http://schemas.microsoft.com/office/powerpoint/2010/main" val="1590566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0BBC48-37A3-48FF-B5EF-DA1F55DDCC2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DB0C9C-2AF7-47A6-822B-922B5AF9BD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0668349-C9C1-46B1-9554-77CCDADF9D4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C8EFC77-9A5D-464D-969A-9C9F4F1092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E74DF82-37AD-43BD-8E62-7F32A7CB0CB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B6B341F-D56C-495C-AF8A-3D99D5DEC584}"/>
              </a:ext>
            </a:extLst>
          </p:cNvPr>
          <p:cNvSpPr>
            <a:spLocks noGrp="1"/>
          </p:cNvSpPr>
          <p:nvPr>
            <p:ph type="dt" sz="half" idx="10"/>
          </p:nvPr>
        </p:nvSpPr>
        <p:spPr/>
        <p:txBody>
          <a:bodyPr/>
          <a:lstStyle/>
          <a:p>
            <a:fld id="{8AD4A535-8CA8-4058-808C-36E2AEF67BBA}" type="datetimeFigureOut">
              <a:rPr lang="zh-CN" altLang="en-US" smtClean="0"/>
              <a:t>2020/2/4</a:t>
            </a:fld>
            <a:endParaRPr lang="zh-CN" altLang="en-US"/>
          </a:p>
        </p:txBody>
      </p:sp>
      <p:sp>
        <p:nvSpPr>
          <p:cNvPr id="8" name="页脚占位符 7">
            <a:extLst>
              <a:ext uri="{FF2B5EF4-FFF2-40B4-BE49-F238E27FC236}">
                <a16:creationId xmlns:a16="http://schemas.microsoft.com/office/drawing/2014/main" id="{88D7E3E3-0B83-47CE-89F1-30F93EE8D0E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915E364-726A-440E-8C87-7190D26C4E62}"/>
              </a:ext>
            </a:extLst>
          </p:cNvPr>
          <p:cNvSpPr>
            <a:spLocks noGrp="1"/>
          </p:cNvSpPr>
          <p:nvPr>
            <p:ph type="sldNum" sz="quarter" idx="12"/>
          </p:nvPr>
        </p:nvSpPr>
        <p:spPr/>
        <p:txBody>
          <a:bodyPr/>
          <a:lstStyle/>
          <a:p>
            <a:fld id="{65AE802F-8D3C-4B07-898D-BD46226D89F9}" type="slidenum">
              <a:rPr lang="zh-CN" altLang="en-US" smtClean="0"/>
              <a:t>‹#›</a:t>
            </a:fld>
            <a:endParaRPr lang="zh-CN" altLang="en-US"/>
          </a:p>
        </p:txBody>
      </p:sp>
    </p:spTree>
    <p:extLst>
      <p:ext uri="{BB962C8B-B14F-4D97-AF65-F5344CB8AC3E}">
        <p14:creationId xmlns:p14="http://schemas.microsoft.com/office/powerpoint/2010/main" val="4162886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188562-32F9-42FC-95CB-55B3046FCE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69CD115-7B98-451A-8363-71D8C44C53C5}"/>
              </a:ext>
            </a:extLst>
          </p:cNvPr>
          <p:cNvSpPr>
            <a:spLocks noGrp="1"/>
          </p:cNvSpPr>
          <p:nvPr>
            <p:ph type="dt" sz="half" idx="10"/>
          </p:nvPr>
        </p:nvSpPr>
        <p:spPr/>
        <p:txBody>
          <a:bodyPr/>
          <a:lstStyle/>
          <a:p>
            <a:fld id="{8AD4A535-8CA8-4058-808C-36E2AEF67BBA}" type="datetimeFigureOut">
              <a:rPr lang="zh-CN" altLang="en-US" smtClean="0"/>
              <a:t>2020/2/4</a:t>
            </a:fld>
            <a:endParaRPr lang="zh-CN" altLang="en-US"/>
          </a:p>
        </p:txBody>
      </p:sp>
      <p:sp>
        <p:nvSpPr>
          <p:cNvPr id="4" name="页脚占位符 3">
            <a:extLst>
              <a:ext uri="{FF2B5EF4-FFF2-40B4-BE49-F238E27FC236}">
                <a16:creationId xmlns:a16="http://schemas.microsoft.com/office/drawing/2014/main" id="{7D75DEAE-447E-43B0-AAF2-22BAE3CAC04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975A3F9-CC1F-4DDB-9DD1-6A78435038CF}"/>
              </a:ext>
            </a:extLst>
          </p:cNvPr>
          <p:cNvSpPr>
            <a:spLocks noGrp="1"/>
          </p:cNvSpPr>
          <p:nvPr>
            <p:ph type="sldNum" sz="quarter" idx="12"/>
          </p:nvPr>
        </p:nvSpPr>
        <p:spPr/>
        <p:txBody>
          <a:bodyPr/>
          <a:lstStyle/>
          <a:p>
            <a:fld id="{65AE802F-8D3C-4B07-898D-BD46226D89F9}" type="slidenum">
              <a:rPr lang="zh-CN" altLang="en-US" smtClean="0"/>
              <a:t>‹#›</a:t>
            </a:fld>
            <a:endParaRPr lang="zh-CN" altLang="en-US"/>
          </a:p>
        </p:txBody>
      </p:sp>
    </p:spTree>
    <p:extLst>
      <p:ext uri="{BB962C8B-B14F-4D97-AF65-F5344CB8AC3E}">
        <p14:creationId xmlns:p14="http://schemas.microsoft.com/office/powerpoint/2010/main" val="607118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F5C1D88-0387-4E39-AA81-FDC6AF18601E}"/>
              </a:ext>
            </a:extLst>
          </p:cNvPr>
          <p:cNvSpPr>
            <a:spLocks noGrp="1"/>
          </p:cNvSpPr>
          <p:nvPr>
            <p:ph type="dt" sz="half" idx="10"/>
          </p:nvPr>
        </p:nvSpPr>
        <p:spPr/>
        <p:txBody>
          <a:bodyPr/>
          <a:lstStyle/>
          <a:p>
            <a:fld id="{8AD4A535-8CA8-4058-808C-36E2AEF67BBA}" type="datetimeFigureOut">
              <a:rPr lang="zh-CN" altLang="en-US" smtClean="0"/>
              <a:t>2020/2/4</a:t>
            </a:fld>
            <a:endParaRPr lang="zh-CN" altLang="en-US"/>
          </a:p>
        </p:txBody>
      </p:sp>
      <p:sp>
        <p:nvSpPr>
          <p:cNvPr id="3" name="页脚占位符 2">
            <a:extLst>
              <a:ext uri="{FF2B5EF4-FFF2-40B4-BE49-F238E27FC236}">
                <a16:creationId xmlns:a16="http://schemas.microsoft.com/office/drawing/2014/main" id="{F72D293B-19A2-4592-9CDB-05E396ADE94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A7DF1B2-CE12-499E-8B3E-69138E42DA2E}"/>
              </a:ext>
            </a:extLst>
          </p:cNvPr>
          <p:cNvSpPr>
            <a:spLocks noGrp="1"/>
          </p:cNvSpPr>
          <p:nvPr>
            <p:ph type="sldNum" sz="quarter" idx="12"/>
          </p:nvPr>
        </p:nvSpPr>
        <p:spPr/>
        <p:txBody>
          <a:bodyPr/>
          <a:lstStyle/>
          <a:p>
            <a:fld id="{65AE802F-8D3C-4B07-898D-BD46226D89F9}" type="slidenum">
              <a:rPr lang="zh-CN" altLang="en-US" smtClean="0"/>
              <a:t>‹#›</a:t>
            </a:fld>
            <a:endParaRPr lang="zh-CN" altLang="en-US"/>
          </a:p>
        </p:txBody>
      </p:sp>
    </p:spTree>
    <p:extLst>
      <p:ext uri="{BB962C8B-B14F-4D97-AF65-F5344CB8AC3E}">
        <p14:creationId xmlns:p14="http://schemas.microsoft.com/office/powerpoint/2010/main" val="3643857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04E1D-EB88-407B-8014-696F6236F39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CA065C1-A304-4ED9-BDE9-2E7BDBE080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71AF4B1-C839-44E8-9451-393030F599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30BE35A-4DEA-4292-B2B6-22103F27EFC6}"/>
              </a:ext>
            </a:extLst>
          </p:cNvPr>
          <p:cNvSpPr>
            <a:spLocks noGrp="1"/>
          </p:cNvSpPr>
          <p:nvPr>
            <p:ph type="dt" sz="half" idx="10"/>
          </p:nvPr>
        </p:nvSpPr>
        <p:spPr/>
        <p:txBody>
          <a:bodyPr/>
          <a:lstStyle/>
          <a:p>
            <a:fld id="{8AD4A535-8CA8-4058-808C-36E2AEF67BBA}" type="datetimeFigureOut">
              <a:rPr lang="zh-CN" altLang="en-US" smtClean="0"/>
              <a:t>2020/2/4</a:t>
            </a:fld>
            <a:endParaRPr lang="zh-CN" altLang="en-US"/>
          </a:p>
        </p:txBody>
      </p:sp>
      <p:sp>
        <p:nvSpPr>
          <p:cNvPr id="6" name="页脚占位符 5">
            <a:extLst>
              <a:ext uri="{FF2B5EF4-FFF2-40B4-BE49-F238E27FC236}">
                <a16:creationId xmlns:a16="http://schemas.microsoft.com/office/drawing/2014/main" id="{509F73EA-0489-421E-BA96-C703A87003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5C3332A-69C0-4E48-BA04-D5ABCCE169F4}"/>
              </a:ext>
            </a:extLst>
          </p:cNvPr>
          <p:cNvSpPr>
            <a:spLocks noGrp="1"/>
          </p:cNvSpPr>
          <p:nvPr>
            <p:ph type="sldNum" sz="quarter" idx="12"/>
          </p:nvPr>
        </p:nvSpPr>
        <p:spPr/>
        <p:txBody>
          <a:bodyPr/>
          <a:lstStyle/>
          <a:p>
            <a:fld id="{65AE802F-8D3C-4B07-898D-BD46226D89F9}" type="slidenum">
              <a:rPr lang="zh-CN" altLang="en-US" smtClean="0"/>
              <a:t>‹#›</a:t>
            </a:fld>
            <a:endParaRPr lang="zh-CN" altLang="en-US"/>
          </a:p>
        </p:txBody>
      </p:sp>
    </p:spTree>
    <p:extLst>
      <p:ext uri="{BB962C8B-B14F-4D97-AF65-F5344CB8AC3E}">
        <p14:creationId xmlns:p14="http://schemas.microsoft.com/office/powerpoint/2010/main" val="282762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44C1ED-1142-44B7-9FBD-05E378C33F2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2567561-1ADC-4835-8394-C68E688587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15DE164-E27C-49AC-A5DE-5FB127B1D7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A474A77-5F60-4E2E-8899-FAF04F736FC2}"/>
              </a:ext>
            </a:extLst>
          </p:cNvPr>
          <p:cNvSpPr>
            <a:spLocks noGrp="1"/>
          </p:cNvSpPr>
          <p:nvPr>
            <p:ph type="dt" sz="half" idx="10"/>
          </p:nvPr>
        </p:nvSpPr>
        <p:spPr/>
        <p:txBody>
          <a:bodyPr/>
          <a:lstStyle/>
          <a:p>
            <a:fld id="{8AD4A535-8CA8-4058-808C-36E2AEF67BBA}" type="datetimeFigureOut">
              <a:rPr lang="zh-CN" altLang="en-US" smtClean="0"/>
              <a:t>2020/2/4</a:t>
            </a:fld>
            <a:endParaRPr lang="zh-CN" altLang="en-US"/>
          </a:p>
        </p:txBody>
      </p:sp>
      <p:sp>
        <p:nvSpPr>
          <p:cNvPr id="6" name="页脚占位符 5">
            <a:extLst>
              <a:ext uri="{FF2B5EF4-FFF2-40B4-BE49-F238E27FC236}">
                <a16:creationId xmlns:a16="http://schemas.microsoft.com/office/drawing/2014/main" id="{4A417DDD-FEBF-46F7-95B5-1BBFA0BCF25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E86DA3-A61C-4A1E-BD3F-0854029C8037}"/>
              </a:ext>
            </a:extLst>
          </p:cNvPr>
          <p:cNvSpPr>
            <a:spLocks noGrp="1"/>
          </p:cNvSpPr>
          <p:nvPr>
            <p:ph type="sldNum" sz="quarter" idx="12"/>
          </p:nvPr>
        </p:nvSpPr>
        <p:spPr/>
        <p:txBody>
          <a:bodyPr/>
          <a:lstStyle/>
          <a:p>
            <a:fld id="{65AE802F-8D3C-4B07-898D-BD46226D89F9}" type="slidenum">
              <a:rPr lang="zh-CN" altLang="en-US" smtClean="0"/>
              <a:t>‹#›</a:t>
            </a:fld>
            <a:endParaRPr lang="zh-CN" altLang="en-US"/>
          </a:p>
        </p:txBody>
      </p:sp>
    </p:spTree>
    <p:extLst>
      <p:ext uri="{BB962C8B-B14F-4D97-AF65-F5344CB8AC3E}">
        <p14:creationId xmlns:p14="http://schemas.microsoft.com/office/powerpoint/2010/main" val="59809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06307A0-A6D0-4B73-8997-DFE2644B51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2FB7E62-896B-4532-A0C5-7BD414A0AA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81A123-89F9-4B59-B276-3963836A1E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D4A535-8CA8-4058-808C-36E2AEF67BBA}"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46CD3FF5-8A91-4B59-875F-199C4F7A0D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81D89EB-E2E6-4AB0-9F0A-6A1A07F06E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E802F-8D3C-4B07-898D-BD46226D89F9}" type="slidenum">
              <a:rPr lang="zh-CN" altLang="en-US" smtClean="0"/>
              <a:t>‹#›</a:t>
            </a:fld>
            <a:endParaRPr lang="zh-CN" altLang="en-US"/>
          </a:p>
        </p:txBody>
      </p:sp>
    </p:spTree>
    <p:extLst>
      <p:ext uri="{BB962C8B-B14F-4D97-AF65-F5344CB8AC3E}">
        <p14:creationId xmlns:p14="http://schemas.microsoft.com/office/powerpoint/2010/main" val="618763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64E84-BA2C-41F4-9636-E6A1E6F456C6}"/>
              </a:ext>
            </a:extLst>
          </p:cNvPr>
          <p:cNvSpPr>
            <a:spLocks noGrp="1"/>
          </p:cNvSpPr>
          <p:nvPr>
            <p:ph type="ctrTitle"/>
          </p:nvPr>
        </p:nvSpPr>
        <p:spPr/>
        <p:txBody>
          <a:bodyPr/>
          <a:lstStyle/>
          <a:p>
            <a:r>
              <a:rPr lang="en-US" altLang="zh-CN" dirty="0"/>
              <a:t>Count based</a:t>
            </a:r>
            <a:endParaRPr lang="zh-CN" altLang="en-US" dirty="0"/>
          </a:p>
        </p:txBody>
      </p:sp>
      <p:sp>
        <p:nvSpPr>
          <p:cNvPr id="3" name="副标题 2">
            <a:extLst>
              <a:ext uri="{FF2B5EF4-FFF2-40B4-BE49-F238E27FC236}">
                <a16:creationId xmlns:a16="http://schemas.microsoft.com/office/drawing/2014/main" id="{F4F348BD-84BD-43BD-910A-7589EEC05BA9}"/>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817596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0E3BB5-6BBD-474F-997E-C4EB90020CA1}"/>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9CB9F4B0-1E77-4AB4-A788-A5ECA60AB20D}"/>
              </a:ext>
            </a:extLst>
          </p:cNvPr>
          <p:cNvSpPr>
            <a:spLocks noGrp="1"/>
          </p:cNvSpPr>
          <p:nvPr>
            <p:ph idx="1"/>
          </p:nvPr>
        </p:nvSpPr>
        <p:spPr/>
        <p:txBody>
          <a:bodyPr/>
          <a:lstStyle/>
          <a:p>
            <a:r>
              <a:rPr lang="zh-CN" altLang="en-US" dirty="0"/>
              <a:t>与好奇心很接近，但是不一定都是探索未知</a:t>
            </a:r>
            <a:endParaRPr lang="en-US" altLang="zh-CN" dirty="0"/>
          </a:p>
          <a:p>
            <a:endParaRPr lang="en-US" altLang="zh-CN" dirty="0"/>
          </a:p>
          <a:p>
            <a:r>
              <a:rPr lang="zh-CN" altLang="en-US" dirty="0"/>
              <a:t>计数也不一定是再离散状态完成的</a:t>
            </a:r>
          </a:p>
        </p:txBody>
      </p:sp>
    </p:spTree>
    <p:extLst>
      <p:ext uri="{BB962C8B-B14F-4D97-AF65-F5344CB8AC3E}">
        <p14:creationId xmlns:p14="http://schemas.microsoft.com/office/powerpoint/2010/main" val="1463900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AAB152-390E-4DD5-876E-97D3EEEA300B}"/>
              </a:ext>
            </a:extLst>
          </p:cNvPr>
          <p:cNvSpPr>
            <a:spLocks noGrp="1"/>
          </p:cNvSpPr>
          <p:nvPr>
            <p:ph type="title"/>
          </p:nvPr>
        </p:nvSpPr>
        <p:spPr/>
        <p:txBody>
          <a:bodyPr/>
          <a:lstStyle/>
          <a:p>
            <a:r>
              <a:rPr lang="en-US" altLang="zh-CN" dirty="0"/>
              <a:t>list</a:t>
            </a:r>
            <a:endParaRPr lang="zh-CN" altLang="en-US" dirty="0"/>
          </a:p>
        </p:txBody>
      </p:sp>
      <p:sp>
        <p:nvSpPr>
          <p:cNvPr id="3" name="内容占位符 2">
            <a:extLst>
              <a:ext uri="{FF2B5EF4-FFF2-40B4-BE49-F238E27FC236}">
                <a16:creationId xmlns:a16="http://schemas.microsoft.com/office/drawing/2014/main" id="{1D7E553D-8380-483A-B0CB-B51FB087495D}"/>
              </a:ext>
            </a:extLst>
          </p:cNvPr>
          <p:cNvSpPr>
            <a:spLocks noGrp="1"/>
          </p:cNvSpPr>
          <p:nvPr>
            <p:ph idx="1"/>
          </p:nvPr>
        </p:nvSpPr>
        <p:spPr/>
        <p:txBody>
          <a:bodyPr/>
          <a:lstStyle/>
          <a:p>
            <a:r>
              <a:rPr lang="zh-CN" altLang="en-US" dirty="0"/>
              <a:t>最初的文章？？</a:t>
            </a:r>
            <a:endParaRPr lang="en-US" altLang="zh-CN" dirty="0"/>
          </a:p>
          <a:p>
            <a:endParaRPr lang="en-US" altLang="zh-CN" dirty="0"/>
          </a:p>
          <a:p>
            <a:endParaRPr lang="en-US" altLang="zh-CN" dirty="0"/>
          </a:p>
          <a:p>
            <a:r>
              <a:rPr lang="zh-CN" altLang="en-US" dirty="0"/>
              <a:t>连续环境中的伪计数</a:t>
            </a:r>
            <a:r>
              <a:rPr lang="en-US" altLang="zh-CN" dirty="0">
                <a:hlinkClick r:id="rId2" action="ppaction://hlinksldjump"/>
              </a:rPr>
              <a:t>unifying-count-based-exploration-and-intrinsic-motivation</a:t>
            </a:r>
            <a:endParaRPr lang="en-US" altLang="zh-CN" dirty="0"/>
          </a:p>
          <a:p>
            <a:r>
              <a:rPr lang="en-US" altLang="zh-CN" dirty="0"/>
              <a:t>Count-</a:t>
            </a:r>
            <a:r>
              <a:rPr lang="en-US" altLang="zh-CN" dirty="0" err="1"/>
              <a:t>BasedExplorationwithNeuralDensityModels</a:t>
            </a:r>
            <a:endParaRPr lang="zh-CN" altLang="en-US" dirty="0"/>
          </a:p>
        </p:txBody>
      </p:sp>
    </p:spTree>
    <p:extLst>
      <p:ext uri="{BB962C8B-B14F-4D97-AF65-F5344CB8AC3E}">
        <p14:creationId xmlns:p14="http://schemas.microsoft.com/office/powerpoint/2010/main" val="179204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7C317D-C339-417B-919A-F04A61EAA6E0}"/>
              </a:ext>
            </a:extLst>
          </p:cNvPr>
          <p:cNvSpPr>
            <a:spLocks noGrp="1"/>
          </p:cNvSpPr>
          <p:nvPr>
            <p:ph type="title"/>
          </p:nvPr>
        </p:nvSpPr>
        <p:spPr/>
        <p:txBody>
          <a:bodyPr/>
          <a:lstStyle/>
          <a:p>
            <a:r>
              <a:rPr lang="en-US" altLang="zh-CN" dirty="0"/>
              <a:t>unifying-count-based-exploration-and-intrinsic-motivation</a:t>
            </a:r>
            <a:endParaRPr lang="zh-CN" altLang="en-US" dirty="0"/>
          </a:p>
        </p:txBody>
      </p:sp>
      <p:sp>
        <p:nvSpPr>
          <p:cNvPr id="3" name="内容占位符 2">
            <a:extLst>
              <a:ext uri="{FF2B5EF4-FFF2-40B4-BE49-F238E27FC236}">
                <a16:creationId xmlns:a16="http://schemas.microsoft.com/office/drawing/2014/main" id="{FBD24DAE-D18A-4E6D-9E58-2ADC8F4F8B0B}"/>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483615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3D2AA0-453A-4B02-9852-216510F12097}"/>
              </a:ext>
            </a:extLst>
          </p:cNvPr>
          <p:cNvSpPr>
            <a:spLocks noGrp="1"/>
          </p:cNvSpPr>
          <p:nvPr>
            <p:ph type="title"/>
          </p:nvPr>
        </p:nvSpPr>
        <p:spPr/>
        <p:txBody>
          <a:bodyPr/>
          <a:lstStyle/>
          <a:p>
            <a:r>
              <a:rPr lang="en-US" altLang="zh-CN" dirty="0"/>
              <a:t>Count-Based Exploration with Neural Density Models</a:t>
            </a:r>
            <a:endParaRPr lang="zh-CN" altLang="en-US" dirty="0"/>
          </a:p>
        </p:txBody>
      </p:sp>
      <p:sp>
        <p:nvSpPr>
          <p:cNvPr id="3" name="内容占位符 2">
            <a:extLst>
              <a:ext uri="{FF2B5EF4-FFF2-40B4-BE49-F238E27FC236}">
                <a16:creationId xmlns:a16="http://schemas.microsoft.com/office/drawing/2014/main" id="{D83BF86A-4323-4D7A-8BCD-E9960C40656D}"/>
              </a:ext>
            </a:extLst>
          </p:cNvPr>
          <p:cNvSpPr>
            <a:spLocks noGrp="1"/>
          </p:cNvSpPr>
          <p:nvPr>
            <p:ph idx="1"/>
          </p:nvPr>
        </p:nvSpPr>
        <p:spPr/>
        <p:txBody>
          <a:bodyPr>
            <a:normAutofit/>
          </a:bodyPr>
          <a:lstStyle/>
          <a:p>
            <a:r>
              <a:rPr lang="zh-CN" altLang="en-US" dirty="0"/>
              <a:t>在</a:t>
            </a:r>
            <a:r>
              <a:rPr lang="zh-CN" altLang="en-US" dirty="0">
                <a:hlinkClick r:id="rId2" action="ppaction://hlinksldjump"/>
              </a:rPr>
              <a:t>上一篇</a:t>
            </a:r>
            <a:r>
              <a:rPr lang="zh-CN" altLang="en-US" dirty="0"/>
              <a:t>的基础上</a:t>
            </a:r>
            <a:endParaRPr lang="en-US" altLang="zh-CN" dirty="0"/>
          </a:p>
          <a:p>
            <a:r>
              <a:rPr lang="en-US" altLang="zh-CN" dirty="0"/>
              <a:t>We consider two questions left open by their work: First, how important is the quality of the density model for exploration?</a:t>
            </a:r>
            <a:br>
              <a:rPr lang="en-US" altLang="zh-CN" dirty="0"/>
            </a:br>
            <a:r>
              <a:rPr lang="en-US" altLang="zh-CN" dirty="0"/>
              <a:t>Second, what role does the Monte Carlo update play in exploration? We answer the first question by demonstrating the use of Pixel CNN, an advanced neural density model for images, to supply a pseudo-count. In particular, we examine the intrinsic difficulties in adapting Bellemare et al.’s approach when assumptions about the model are violated. </a:t>
            </a:r>
            <a:br>
              <a:rPr lang="en-US" altLang="zh-CN" dirty="0"/>
            </a:br>
            <a:endParaRPr lang="zh-CN" altLang="en-US" dirty="0"/>
          </a:p>
        </p:txBody>
      </p:sp>
    </p:spTree>
    <p:extLst>
      <p:ext uri="{BB962C8B-B14F-4D97-AF65-F5344CB8AC3E}">
        <p14:creationId xmlns:p14="http://schemas.microsoft.com/office/powerpoint/2010/main" val="38887210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139</Words>
  <Application>Microsoft Office PowerPoint</Application>
  <PresentationFormat>宽屏</PresentationFormat>
  <Paragraphs>15</Paragraphs>
  <Slides>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等线</vt:lpstr>
      <vt:lpstr>等线 Light</vt:lpstr>
      <vt:lpstr>Arial</vt:lpstr>
      <vt:lpstr>Office 主题​​</vt:lpstr>
      <vt:lpstr>Count based</vt:lpstr>
      <vt:lpstr>简介</vt:lpstr>
      <vt:lpstr>list</vt:lpstr>
      <vt:lpstr>unifying-count-based-exploration-and-intrinsic-motivation</vt:lpstr>
      <vt:lpstr>Count-Based Exploration with Neural Density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 based</dc:title>
  <dc:creator>司马 羽鹤</dc:creator>
  <cp:lastModifiedBy>司马 羽鹤</cp:lastModifiedBy>
  <cp:revision>2</cp:revision>
  <dcterms:created xsi:type="dcterms:W3CDTF">2020-02-03T23:44:13Z</dcterms:created>
  <dcterms:modified xsi:type="dcterms:W3CDTF">2020-02-04T04:50:37Z</dcterms:modified>
</cp:coreProperties>
</file>