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58"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C00CC-10AC-449A-92FB-97AAABFF6B6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CFC1EF5-29BC-4DD8-B49F-6FB47C92DC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1C73F76-0A09-41D3-AF2F-B663CAF04FA9}"/>
              </a:ext>
            </a:extLst>
          </p:cNvPr>
          <p:cNvSpPr>
            <a:spLocks noGrp="1"/>
          </p:cNvSpPr>
          <p:nvPr>
            <p:ph type="dt" sz="half" idx="10"/>
          </p:nvPr>
        </p:nvSpPr>
        <p:spPr/>
        <p:txBody>
          <a:bodyPr/>
          <a:lstStyle/>
          <a:p>
            <a:fld id="{3C8B0028-AEAA-4025-ABF7-0F12059CF887}"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63D1BD5E-0054-4F7A-B4F6-B65C47B01E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4DFCD7-D6E8-4402-9D31-89550F410C07}"/>
              </a:ext>
            </a:extLst>
          </p:cNvPr>
          <p:cNvSpPr>
            <a:spLocks noGrp="1"/>
          </p:cNvSpPr>
          <p:nvPr>
            <p:ph type="sldNum" sz="quarter" idx="12"/>
          </p:nvPr>
        </p:nvSpPr>
        <p:spPr/>
        <p:txBody>
          <a:bodyPr/>
          <a:lstStyle/>
          <a:p>
            <a:fld id="{6415AC9E-BB31-45B5-971A-CB9DD42BE552}" type="slidenum">
              <a:rPr lang="zh-CN" altLang="en-US" smtClean="0"/>
              <a:t>‹#›</a:t>
            </a:fld>
            <a:endParaRPr lang="zh-CN" altLang="en-US"/>
          </a:p>
        </p:txBody>
      </p:sp>
    </p:spTree>
    <p:extLst>
      <p:ext uri="{BB962C8B-B14F-4D97-AF65-F5344CB8AC3E}">
        <p14:creationId xmlns:p14="http://schemas.microsoft.com/office/powerpoint/2010/main" val="71786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7C1EFE-043E-4DF8-9B0C-FA4F2C8821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0A4A263-4E21-47CD-8451-04669DC0AB3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54A029-7D7E-4D71-B355-97DDBFFEA33D}"/>
              </a:ext>
            </a:extLst>
          </p:cNvPr>
          <p:cNvSpPr>
            <a:spLocks noGrp="1"/>
          </p:cNvSpPr>
          <p:nvPr>
            <p:ph type="dt" sz="half" idx="10"/>
          </p:nvPr>
        </p:nvSpPr>
        <p:spPr/>
        <p:txBody>
          <a:bodyPr/>
          <a:lstStyle/>
          <a:p>
            <a:fld id="{3C8B0028-AEAA-4025-ABF7-0F12059CF887}"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2D5CD612-B80A-458E-A62F-1FDCB4D391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D8799D-B20E-4422-8B92-A180DA81A49B}"/>
              </a:ext>
            </a:extLst>
          </p:cNvPr>
          <p:cNvSpPr>
            <a:spLocks noGrp="1"/>
          </p:cNvSpPr>
          <p:nvPr>
            <p:ph type="sldNum" sz="quarter" idx="12"/>
          </p:nvPr>
        </p:nvSpPr>
        <p:spPr/>
        <p:txBody>
          <a:bodyPr/>
          <a:lstStyle/>
          <a:p>
            <a:fld id="{6415AC9E-BB31-45B5-971A-CB9DD42BE552}" type="slidenum">
              <a:rPr lang="zh-CN" altLang="en-US" smtClean="0"/>
              <a:t>‹#›</a:t>
            </a:fld>
            <a:endParaRPr lang="zh-CN" altLang="en-US"/>
          </a:p>
        </p:txBody>
      </p:sp>
    </p:spTree>
    <p:extLst>
      <p:ext uri="{BB962C8B-B14F-4D97-AF65-F5344CB8AC3E}">
        <p14:creationId xmlns:p14="http://schemas.microsoft.com/office/powerpoint/2010/main" val="4119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C54E58A-394F-429D-8394-09479DA5B72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EB355C-3159-42BE-B02D-E80B882EF80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95ABFB-B778-4E6A-84F9-F0EC4B8ABD7E}"/>
              </a:ext>
            </a:extLst>
          </p:cNvPr>
          <p:cNvSpPr>
            <a:spLocks noGrp="1"/>
          </p:cNvSpPr>
          <p:nvPr>
            <p:ph type="dt" sz="half" idx="10"/>
          </p:nvPr>
        </p:nvSpPr>
        <p:spPr/>
        <p:txBody>
          <a:bodyPr/>
          <a:lstStyle/>
          <a:p>
            <a:fld id="{3C8B0028-AEAA-4025-ABF7-0F12059CF887}"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FED89089-1504-4D29-A8A0-B4971707FE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6090F2-036B-4369-B09B-93671801463D}"/>
              </a:ext>
            </a:extLst>
          </p:cNvPr>
          <p:cNvSpPr>
            <a:spLocks noGrp="1"/>
          </p:cNvSpPr>
          <p:nvPr>
            <p:ph type="sldNum" sz="quarter" idx="12"/>
          </p:nvPr>
        </p:nvSpPr>
        <p:spPr/>
        <p:txBody>
          <a:bodyPr/>
          <a:lstStyle/>
          <a:p>
            <a:fld id="{6415AC9E-BB31-45B5-971A-CB9DD42BE552}" type="slidenum">
              <a:rPr lang="zh-CN" altLang="en-US" smtClean="0"/>
              <a:t>‹#›</a:t>
            </a:fld>
            <a:endParaRPr lang="zh-CN" altLang="en-US"/>
          </a:p>
        </p:txBody>
      </p:sp>
    </p:spTree>
    <p:extLst>
      <p:ext uri="{BB962C8B-B14F-4D97-AF65-F5344CB8AC3E}">
        <p14:creationId xmlns:p14="http://schemas.microsoft.com/office/powerpoint/2010/main" val="2784971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48C53-E971-4A91-84C7-5BF7451D368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2F87DA-7FB9-4C4C-AC71-5819AB6E4BD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BD669A-FD96-42F9-91BE-3FC501A01642}"/>
              </a:ext>
            </a:extLst>
          </p:cNvPr>
          <p:cNvSpPr>
            <a:spLocks noGrp="1"/>
          </p:cNvSpPr>
          <p:nvPr>
            <p:ph type="dt" sz="half" idx="10"/>
          </p:nvPr>
        </p:nvSpPr>
        <p:spPr/>
        <p:txBody>
          <a:bodyPr/>
          <a:lstStyle/>
          <a:p>
            <a:fld id="{3C8B0028-AEAA-4025-ABF7-0F12059CF887}"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ECAF6DBF-6898-42D6-9C54-04D83118BB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29D492-A782-4DBF-87E9-EA79F9C4AD56}"/>
              </a:ext>
            </a:extLst>
          </p:cNvPr>
          <p:cNvSpPr>
            <a:spLocks noGrp="1"/>
          </p:cNvSpPr>
          <p:nvPr>
            <p:ph type="sldNum" sz="quarter" idx="12"/>
          </p:nvPr>
        </p:nvSpPr>
        <p:spPr/>
        <p:txBody>
          <a:bodyPr/>
          <a:lstStyle/>
          <a:p>
            <a:fld id="{6415AC9E-BB31-45B5-971A-CB9DD42BE552}" type="slidenum">
              <a:rPr lang="zh-CN" altLang="en-US" smtClean="0"/>
              <a:t>‹#›</a:t>
            </a:fld>
            <a:endParaRPr lang="zh-CN" altLang="en-US"/>
          </a:p>
        </p:txBody>
      </p:sp>
    </p:spTree>
    <p:extLst>
      <p:ext uri="{BB962C8B-B14F-4D97-AF65-F5344CB8AC3E}">
        <p14:creationId xmlns:p14="http://schemas.microsoft.com/office/powerpoint/2010/main" val="2157289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36D41-CB14-4894-BEA5-0F45E79D07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2EE24F-35EF-4E61-B137-5A88AFF41D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A60D041-AF47-4BE6-A081-964DAEA188B6}"/>
              </a:ext>
            </a:extLst>
          </p:cNvPr>
          <p:cNvSpPr>
            <a:spLocks noGrp="1"/>
          </p:cNvSpPr>
          <p:nvPr>
            <p:ph type="dt" sz="half" idx="10"/>
          </p:nvPr>
        </p:nvSpPr>
        <p:spPr/>
        <p:txBody>
          <a:bodyPr/>
          <a:lstStyle/>
          <a:p>
            <a:fld id="{3C8B0028-AEAA-4025-ABF7-0F12059CF887}"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83991C01-8336-4492-8A06-9B9B94FD40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5546A2-8C29-4BA1-9241-94CFAF93C22E}"/>
              </a:ext>
            </a:extLst>
          </p:cNvPr>
          <p:cNvSpPr>
            <a:spLocks noGrp="1"/>
          </p:cNvSpPr>
          <p:nvPr>
            <p:ph type="sldNum" sz="quarter" idx="12"/>
          </p:nvPr>
        </p:nvSpPr>
        <p:spPr/>
        <p:txBody>
          <a:bodyPr/>
          <a:lstStyle/>
          <a:p>
            <a:fld id="{6415AC9E-BB31-45B5-971A-CB9DD42BE552}" type="slidenum">
              <a:rPr lang="zh-CN" altLang="en-US" smtClean="0"/>
              <a:t>‹#›</a:t>
            </a:fld>
            <a:endParaRPr lang="zh-CN" altLang="en-US"/>
          </a:p>
        </p:txBody>
      </p:sp>
    </p:spTree>
    <p:extLst>
      <p:ext uri="{BB962C8B-B14F-4D97-AF65-F5344CB8AC3E}">
        <p14:creationId xmlns:p14="http://schemas.microsoft.com/office/powerpoint/2010/main" val="2159244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D039F-12F4-4C5B-9CF9-E9CEA1DB73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CB7D303-3B9B-454E-949C-F7659B402B6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1504A54-2E09-4D47-AF7B-DCF292DE957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9876501-C690-4864-9DAA-01B13633415E}"/>
              </a:ext>
            </a:extLst>
          </p:cNvPr>
          <p:cNvSpPr>
            <a:spLocks noGrp="1"/>
          </p:cNvSpPr>
          <p:nvPr>
            <p:ph type="dt" sz="half" idx="10"/>
          </p:nvPr>
        </p:nvSpPr>
        <p:spPr/>
        <p:txBody>
          <a:bodyPr/>
          <a:lstStyle/>
          <a:p>
            <a:fld id="{3C8B0028-AEAA-4025-ABF7-0F12059CF887}" type="datetimeFigureOut">
              <a:rPr lang="zh-CN" altLang="en-US" smtClean="0"/>
              <a:t>2020/2/4</a:t>
            </a:fld>
            <a:endParaRPr lang="zh-CN" altLang="en-US"/>
          </a:p>
        </p:txBody>
      </p:sp>
      <p:sp>
        <p:nvSpPr>
          <p:cNvPr id="6" name="页脚占位符 5">
            <a:extLst>
              <a:ext uri="{FF2B5EF4-FFF2-40B4-BE49-F238E27FC236}">
                <a16:creationId xmlns:a16="http://schemas.microsoft.com/office/drawing/2014/main" id="{9BED53DF-B9DB-488C-9CEE-F753A1AFD0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6DE7C7-6314-485F-B012-DA813F987D41}"/>
              </a:ext>
            </a:extLst>
          </p:cNvPr>
          <p:cNvSpPr>
            <a:spLocks noGrp="1"/>
          </p:cNvSpPr>
          <p:nvPr>
            <p:ph type="sldNum" sz="quarter" idx="12"/>
          </p:nvPr>
        </p:nvSpPr>
        <p:spPr/>
        <p:txBody>
          <a:bodyPr/>
          <a:lstStyle/>
          <a:p>
            <a:fld id="{6415AC9E-BB31-45B5-971A-CB9DD42BE552}" type="slidenum">
              <a:rPr lang="zh-CN" altLang="en-US" smtClean="0"/>
              <a:t>‹#›</a:t>
            </a:fld>
            <a:endParaRPr lang="zh-CN" altLang="en-US"/>
          </a:p>
        </p:txBody>
      </p:sp>
    </p:spTree>
    <p:extLst>
      <p:ext uri="{BB962C8B-B14F-4D97-AF65-F5344CB8AC3E}">
        <p14:creationId xmlns:p14="http://schemas.microsoft.com/office/powerpoint/2010/main" val="280896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3854E-A111-4640-9966-CE6E9A6198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85ABBDD-A2F2-49A0-8223-F8AA2CACF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BF66212-E6B6-435A-82A9-22D970692C8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A0440BA-0FB4-41A3-9E30-8128B770CF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F744A59-4936-447C-B713-FFE1BD1D5CB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CFBAC8E-21A5-42ED-A580-606D894EC079}"/>
              </a:ext>
            </a:extLst>
          </p:cNvPr>
          <p:cNvSpPr>
            <a:spLocks noGrp="1"/>
          </p:cNvSpPr>
          <p:nvPr>
            <p:ph type="dt" sz="half" idx="10"/>
          </p:nvPr>
        </p:nvSpPr>
        <p:spPr/>
        <p:txBody>
          <a:bodyPr/>
          <a:lstStyle/>
          <a:p>
            <a:fld id="{3C8B0028-AEAA-4025-ABF7-0F12059CF887}" type="datetimeFigureOut">
              <a:rPr lang="zh-CN" altLang="en-US" smtClean="0"/>
              <a:t>2020/2/4</a:t>
            </a:fld>
            <a:endParaRPr lang="zh-CN" altLang="en-US"/>
          </a:p>
        </p:txBody>
      </p:sp>
      <p:sp>
        <p:nvSpPr>
          <p:cNvPr id="8" name="页脚占位符 7">
            <a:extLst>
              <a:ext uri="{FF2B5EF4-FFF2-40B4-BE49-F238E27FC236}">
                <a16:creationId xmlns:a16="http://schemas.microsoft.com/office/drawing/2014/main" id="{75775B69-AFEC-4A3E-9ECD-15389A4A25E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627ADD5-7B38-4F9F-8051-99FF17C59650}"/>
              </a:ext>
            </a:extLst>
          </p:cNvPr>
          <p:cNvSpPr>
            <a:spLocks noGrp="1"/>
          </p:cNvSpPr>
          <p:nvPr>
            <p:ph type="sldNum" sz="quarter" idx="12"/>
          </p:nvPr>
        </p:nvSpPr>
        <p:spPr/>
        <p:txBody>
          <a:bodyPr/>
          <a:lstStyle/>
          <a:p>
            <a:fld id="{6415AC9E-BB31-45B5-971A-CB9DD42BE552}" type="slidenum">
              <a:rPr lang="zh-CN" altLang="en-US" smtClean="0"/>
              <a:t>‹#›</a:t>
            </a:fld>
            <a:endParaRPr lang="zh-CN" altLang="en-US"/>
          </a:p>
        </p:txBody>
      </p:sp>
    </p:spTree>
    <p:extLst>
      <p:ext uri="{BB962C8B-B14F-4D97-AF65-F5344CB8AC3E}">
        <p14:creationId xmlns:p14="http://schemas.microsoft.com/office/powerpoint/2010/main" val="209333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3D241-A2E1-472C-BF70-CE37DBDEBCB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C2B5E94-020D-4669-AB38-EBBB1625E1AD}"/>
              </a:ext>
            </a:extLst>
          </p:cNvPr>
          <p:cNvSpPr>
            <a:spLocks noGrp="1"/>
          </p:cNvSpPr>
          <p:nvPr>
            <p:ph type="dt" sz="half" idx="10"/>
          </p:nvPr>
        </p:nvSpPr>
        <p:spPr/>
        <p:txBody>
          <a:bodyPr/>
          <a:lstStyle/>
          <a:p>
            <a:fld id="{3C8B0028-AEAA-4025-ABF7-0F12059CF887}" type="datetimeFigureOut">
              <a:rPr lang="zh-CN" altLang="en-US" smtClean="0"/>
              <a:t>2020/2/4</a:t>
            </a:fld>
            <a:endParaRPr lang="zh-CN" altLang="en-US"/>
          </a:p>
        </p:txBody>
      </p:sp>
      <p:sp>
        <p:nvSpPr>
          <p:cNvPr id="4" name="页脚占位符 3">
            <a:extLst>
              <a:ext uri="{FF2B5EF4-FFF2-40B4-BE49-F238E27FC236}">
                <a16:creationId xmlns:a16="http://schemas.microsoft.com/office/drawing/2014/main" id="{C2AB69F6-9801-4F71-81F6-1F215987879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6265E72-A2EA-41BB-9070-2424D2EEE791}"/>
              </a:ext>
            </a:extLst>
          </p:cNvPr>
          <p:cNvSpPr>
            <a:spLocks noGrp="1"/>
          </p:cNvSpPr>
          <p:nvPr>
            <p:ph type="sldNum" sz="quarter" idx="12"/>
          </p:nvPr>
        </p:nvSpPr>
        <p:spPr/>
        <p:txBody>
          <a:bodyPr/>
          <a:lstStyle/>
          <a:p>
            <a:fld id="{6415AC9E-BB31-45B5-971A-CB9DD42BE552}" type="slidenum">
              <a:rPr lang="zh-CN" altLang="en-US" smtClean="0"/>
              <a:t>‹#›</a:t>
            </a:fld>
            <a:endParaRPr lang="zh-CN" altLang="en-US"/>
          </a:p>
        </p:txBody>
      </p:sp>
    </p:spTree>
    <p:extLst>
      <p:ext uri="{BB962C8B-B14F-4D97-AF65-F5344CB8AC3E}">
        <p14:creationId xmlns:p14="http://schemas.microsoft.com/office/powerpoint/2010/main" val="2621975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D9D6815-9E04-4F3F-B3E9-8CA60718B34A}"/>
              </a:ext>
            </a:extLst>
          </p:cNvPr>
          <p:cNvSpPr>
            <a:spLocks noGrp="1"/>
          </p:cNvSpPr>
          <p:nvPr>
            <p:ph type="dt" sz="half" idx="10"/>
          </p:nvPr>
        </p:nvSpPr>
        <p:spPr/>
        <p:txBody>
          <a:bodyPr/>
          <a:lstStyle/>
          <a:p>
            <a:fld id="{3C8B0028-AEAA-4025-ABF7-0F12059CF887}" type="datetimeFigureOut">
              <a:rPr lang="zh-CN" altLang="en-US" smtClean="0"/>
              <a:t>2020/2/4</a:t>
            </a:fld>
            <a:endParaRPr lang="zh-CN" altLang="en-US"/>
          </a:p>
        </p:txBody>
      </p:sp>
      <p:sp>
        <p:nvSpPr>
          <p:cNvPr id="3" name="页脚占位符 2">
            <a:extLst>
              <a:ext uri="{FF2B5EF4-FFF2-40B4-BE49-F238E27FC236}">
                <a16:creationId xmlns:a16="http://schemas.microsoft.com/office/drawing/2014/main" id="{0F886EE4-1681-49E2-B482-B99BB6D127A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BBCC575-0470-4442-ADCB-852EC230BD17}"/>
              </a:ext>
            </a:extLst>
          </p:cNvPr>
          <p:cNvSpPr>
            <a:spLocks noGrp="1"/>
          </p:cNvSpPr>
          <p:nvPr>
            <p:ph type="sldNum" sz="quarter" idx="12"/>
          </p:nvPr>
        </p:nvSpPr>
        <p:spPr/>
        <p:txBody>
          <a:bodyPr/>
          <a:lstStyle/>
          <a:p>
            <a:fld id="{6415AC9E-BB31-45B5-971A-CB9DD42BE552}" type="slidenum">
              <a:rPr lang="zh-CN" altLang="en-US" smtClean="0"/>
              <a:t>‹#›</a:t>
            </a:fld>
            <a:endParaRPr lang="zh-CN" altLang="en-US"/>
          </a:p>
        </p:txBody>
      </p:sp>
    </p:spTree>
    <p:extLst>
      <p:ext uri="{BB962C8B-B14F-4D97-AF65-F5344CB8AC3E}">
        <p14:creationId xmlns:p14="http://schemas.microsoft.com/office/powerpoint/2010/main" val="2843594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974F15-26B3-4281-9E6A-A7297F5400A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3319095-3FD6-44AF-A1B9-E4D573A759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666E85E-2A48-455C-AAF5-544869B18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8594C3E-4849-487C-8926-6BAC25019E1C}"/>
              </a:ext>
            </a:extLst>
          </p:cNvPr>
          <p:cNvSpPr>
            <a:spLocks noGrp="1"/>
          </p:cNvSpPr>
          <p:nvPr>
            <p:ph type="dt" sz="half" idx="10"/>
          </p:nvPr>
        </p:nvSpPr>
        <p:spPr/>
        <p:txBody>
          <a:bodyPr/>
          <a:lstStyle/>
          <a:p>
            <a:fld id="{3C8B0028-AEAA-4025-ABF7-0F12059CF887}" type="datetimeFigureOut">
              <a:rPr lang="zh-CN" altLang="en-US" smtClean="0"/>
              <a:t>2020/2/4</a:t>
            </a:fld>
            <a:endParaRPr lang="zh-CN" altLang="en-US"/>
          </a:p>
        </p:txBody>
      </p:sp>
      <p:sp>
        <p:nvSpPr>
          <p:cNvPr id="6" name="页脚占位符 5">
            <a:extLst>
              <a:ext uri="{FF2B5EF4-FFF2-40B4-BE49-F238E27FC236}">
                <a16:creationId xmlns:a16="http://schemas.microsoft.com/office/drawing/2014/main" id="{4C18376B-C4CA-472D-8F09-89F748B5DA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3D90AE-887A-4AA5-8856-35BC51C7C142}"/>
              </a:ext>
            </a:extLst>
          </p:cNvPr>
          <p:cNvSpPr>
            <a:spLocks noGrp="1"/>
          </p:cNvSpPr>
          <p:nvPr>
            <p:ph type="sldNum" sz="quarter" idx="12"/>
          </p:nvPr>
        </p:nvSpPr>
        <p:spPr/>
        <p:txBody>
          <a:bodyPr/>
          <a:lstStyle/>
          <a:p>
            <a:fld id="{6415AC9E-BB31-45B5-971A-CB9DD42BE552}" type="slidenum">
              <a:rPr lang="zh-CN" altLang="en-US" smtClean="0"/>
              <a:t>‹#›</a:t>
            </a:fld>
            <a:endParaRPr lang="zh-CN" altLang="en-US"/>
          </a:p>
        </p:txBody>
      </p:sp>
    </p:spTree>
    <p:extLst>
      <p:ext uri="{BB962C8B-B14F-4D97-AF65-F5344CB8AC3E}">
        <p14:creationId xmlns:p14="http://schemas.microsoft.com/office/powerpoint/2010/main" val="3412235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1796CC-4C95-4640-8508-6C2035A9CC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7AF521-F877-462D-8ABB-97A56015F8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75FC0C-FE36-4B48-804E-7176E284B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345CF5-C59F-45E4-99FF-CB8BF8680688}"/>
              </a:ext>
            </a:extLst>
          </p:cNvPr>
          <p:cNvSpPr>
            <a:spLocks noGrp="1"/>
          </p:cNvSpPr>
          <p:nvPr>
            <p:ph type="dt" sz="half" idx="10"/>
          </p:nvPr>
        </p:nvSpPr>
        <p:spPr/>
        <p:txBody>
          <a:bodyPr/>
          <a:lstStyle/>
          <a:p>
            <a:fld id="{3C8B0028-AEAA-4025-ABF7-0F12059CF887}" type="datetimeFigureOut">
              <a:rPr lang="zh-CN" altLang="en-US" smtClean="0"/>
              <a:t>2020/2/4</a:t>
            </a:fld>
            <a:endParaRPr lang="zh-CN" altLang="en-US"/>
          </a:p>
        </p:txBody>
      </p:sp>
      <p:sp>
        <p:nvSpPr>
          <p:cNvPr id="6" name="页脚占位符 5">
            <a:extLst>
              <a:ext uri="{FF2B5EF4-FFF2-40B4-BE49-F238E27FC236}">
                <a16:creationId xmlns:a16="http://schemas.microsoft.com/office/drawing/2014/main" id="{9674B6F1-B3EB-4D54-8355-D64693CB6A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87B7F8-831B-48C4-A809-15D95FD5F0A2}"/>
              </a:ext>
            </a:extLst>
          </p:cNvPr>
          <p:cNvSpPr>
            <a:spLocks noGrp="1"/>
          </p:cNvSpPr>
          <p:nvPr>
            <p:ph type="sldNum" sz="quarter" idx="12"/>
          </p:nvPr>
        </p:nvSpPr>
        <p:spPr/>
        <p:txBody>
          <a:bodyPr/>
          <a:lstStyle/>
          <a:p>
            <a:fld id="{6415AC9E-BB31-45B5-971A-CB9DD42BE552}" type="slidenum">
              <a:rPr lang="zh-CN" altLang="en-US" smtClean="0"/>
              <a:t>‹#›</a:t>
            </a:fld>
            <a:endParaRPr lang="zh-CN" altLang="en-US"/>
          </a:p>
        </p:txBody>
      </p:sp>
    </p:spTree>
    <p:extLst>
      <p:ext uri="{BB962C8B-B14F-4D97-AF65-F5344CB8AC3E}">
        <p14:creationId xmlns:p14="http://schemas.microsoft.com/office/powerpoint/2010/main" val="368488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2197FDA-9542-4980-BA9F-73375AE7C7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C898A20-A1E3-442B-8F09-67C2573D7F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D8B54E-CFCF-45DA-BB37-E34E6DCBE2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8B0028-AEAA-4025-ABF7-0F12059CF887}" type="datetimeFigureOut">
              <a:rPr lang="zh-CN" altLang="en-US" smtClean="0"/>
              <a:t>2020/2/4</a:t>
            </a:fld>
            <a:endParaRPr lang="zh-CN" altLang="en-US"/>
          </a:p>
        </p:txBody>
      </p:sp>
      <p:sp>
        <p:nvSpPr>
          <p:cNvPr id="5" name="页脚占位符 4">
            <a:extLst>
              <a:ext uri="{FF2B5EF4-FFF2-40B4-BE49-F238E27FC236}">
                <a16:creationId xmlns:a16="http://schemas.microsoft.com/office/drawing/2014/main" id="{23266381-1DC4-400D-80D3-84D700A090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12252C1-3E2F-4F6D-92D2-55E8B1957C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5AC9E-BB31-45B5-971A-CB9DD42BE552}" type="slidenum">
              <a:rPr lang="zh-CN" altLang="en-US" smtClean="0"/>
              <a:t>‹#›</a:t>
            </a:fld>
            <a:endParaRPr lang="zh-CN" altLang="en-US"/>
          </a:p>
        </p:txBody>
      </p:sp>
    </p:spTree>
    <p:extLst>
      <p:ext uri="{BB962C8B-B14F-4D97-AF65-F5344CB8AC3E}">
        <p14:creationId xmlns:p14="http://schemas.microsoft.com/office/powerpoint/2010/main" val="432361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EC239-0BEB-48DF-A7C7-ED8A10B7A10C}"/>
              </a:ext>
            </a:extLst>
          </p:cNvPr>
          <p:cNvSpPr>
            <a:spLocks noGrp="1"/>
          </p:cNvSpPr>
          <p:nvPr>
            <p:ph type="ctrTitle"/>
          </p:nvPr>
        </p:nvSpPr>
        <p:spPr/>
        <p:txBody>
          <a:bodyPr/>
          <a:lstStyle/>
          <a:p>
            <a:r>
              <a:rPr lang="zh-CN" altLang="en-US" dirty="0"/>
              <a:t>好奇心（</a:t>
            </a:r>
            <a:r>
              <a:rPr lang="en-US" altLang="zh-CN" dirty="0"/>
              <a:t>curiosity</a:t>
            </a:r>
            <a:r>
              <a:rPr lang="zh-CN" altLang="en-US" dirty="0"/>
              <a:t>）</a:t>
            </a:r>
          </a:p>
        </p:txBody>
      </p:sp>
      <p:sp>
        <p:nvSpPr>
          <p:cNvPr id="3" name="副标题 2">
            <a:extLst>
              <a:ext uri="{FF2B5EF4-FFF2-40B4-BE49-F238E27FC236}">
                <a16:creationId xmlns:a16="http://schemas.microsoft.com/office/drawing/2014/main" id="{BBED4D0C-EE3D-4038-9ADF-B7269E3C4D26}"/>
              </a:ext>
            </a:extLst>
          </p:cNvPr>
          <p:cNvSpPr>
            <a:spLocks noGrp="1"/>
          </p:cNvSpPr>
          <p:nvPr>
            <p:ph type="subTitle" idx="1"/>
          </p:nvPr>
        </p:nvSpPr>
        <p:spPr/>
        <p:txBody>
          <a:bodyPr/>
          <a:lstStyle/>
          <a:p>
            <a:r>
              <a:rPr lang="zh-CN" altLang="en-US" dirty="0"/>
              <a:t>好奇心本身是构造内部奖励的一种方法，而这里关注的是构造不同的好奇心方法。</a:t>
            </a:r>
            <a:endParaRPr lang="en-US" altLang="zh-CN" dirty="0"/>
          </a:p>
          <a:p>
            <a:r>
              <a:rPr lang="zh-CN" altLang="en-US" dirty="0"/>
              <a:t>好奇心的宗旨是探索未知！</a:t>
            </a:r>
            <a:endParaRPr lang="en-US" altLang="zh-CN" dirty="0"/>
          </a:p>
        </p:txBody>
      </p:sp>
    </p:spTree>
    <p:extLst>
      <p:ext uri="{BB962C8B-B14F-4D97-AF65-F5344CB8AC3E}">
        <p14:creationId xmlns:p14="http://schemas.microsoft.com/office/powerpoint/2010/main" val="287943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F1DE7-89A8-4C21-BAC5-E62D1BCC6F98}"/>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48EB8B1F-2DA2-4FA7-8D93-0A964400A8F6}"/>
              </a:ext>
            </a:extLst>
          </p:cNvPr>
          <p:cNvSpPr>
            <a:spLocks noGrp="1"/>
          </p:cNvSpPr>
          <p:nvPr>
            <p:ph idx="1"/>
          </p:nvPr>
        </p:nvSpPr>
        <p:spPr/>
        <p:txBody>
          <a:bodyPr/>
          <a:lstStyle/>
          <a:p>
            <a:r>
              <a:rPr lang="zh-CN" altLang="en-US" dirty="0"/>
              <a:t>针对的问题是稀疏奖励，稀疏奖励的一个解决方法就是让智能体自己产生奖励，受到动物行为中好奇心的启发，人们认为看到新颖的事物应该给与一定的奖励，所以我们把这类根据新颖状态给出内部奖励的方法称为好奇心算法。这类算法的核心内容是如何衡量好奇心，目前看到的算法更多关注于探索，也就是通过好奇心算法告诉智能体什么样的情况是新鲜的应去探索。</a:t>
            </a:r>
            <a:endParaRPr lang="en-US" altLang="zh-CN" dirty="0"/>
          </a:p>
          <a:p>
            <a:r>
              <a:rPr lang="zh-CN" altLang="en-US" dirty="0"/>
              <a:t>它是构造内部奖励的方法之一（ 内部奖励不仅仅可以鼓励探索，也有可能鼓励利用）</a:t>
            </a:r>
          </a:p>
        </p:txBody>
      </p:sp>
    </p:spTree>
    <p:extLst>
      <p:ext uri="{BB962C8B-B14F-4D97-AF65-F5344CB8AC3E}">
        <p14:creationId xmlns:p14="http://schemas.microsoft.com/office/powerpoint/2010/main" val="369660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731AC-1F97-47E0-A9E2-7FDA7D72C4D3}"/>
              </a:ext>
            </a:extLst>
          </p:cNvPr>
          <p:cNvSpPr>
            <a:spLocks noGrp="1"/>
          </p:cNvSpPr>
          <p:nvPr>
            <p:ph type="title"/>
          </p:nvPr>
        </p:nvSpPr>
        <p:spPr/>
        <p:txBody>
          <a:bodyPr/>
          <a:lstStyle/>
          <a:p>
            <a:r>
              <a:rPr lang="en-US" altLang="zh-CN" dirty="0"/>
              <a:t>List </a:t>
            </a:r>
            <a:endParaRPr lang="zh-CN" altLang="en-US" dirty="0"/>
          </a:p>
        </p:txBody>
      </p:sp>
      <p:sp>
        <p:nvSpPr>
          <p:cNvPr id="3" name="内容占位符 2">
            <a:extLst>
              <a:ext uri="{FF2B5EF4-FFF2-40B4-BE49-F238E27FC236}">
                <a16:creationId xmlns:a16="http://schemas.microsoft.com/office/drawing/2014/main" id="{55E86986-BD52-4EE4-8ABD-C1B6B1E890DE}"/>
              </a:ext>
            </a:extLst>
          </p:cNvPr>
          <p:cNvSpPr>
            <a:spLocks noGrp="1"/>
          </p:cNvSpPr>
          <p:nvPr>
            <p:ph idx="1"/>
          </p:nvPr>
        </p:nvSpPr>
        <p:spPr/>
        <p:txBody>
          <a:bodyPr/>
          <a:lstStyle/>
          <a:p>
            <a:r>
              <a:rPr lang="zh-CN" altLang="en-US" dirty="0"/>
              <a:t>最开始提出的文章：？？</a:t>
            </a:r>
            <a:endParaRPr lang="en-US" altLang="zh-CN" dirty="0"/>
          </a:p>
          <a:p>
            <a:endParaRPr lang="en-US" altLang="zh-CN" dirty="0"/>
          </a:p>
          <a:p>
            <a:r>
              <a:rPr lang="en-US" altLang="zh-CN" dirty="0">
                <a:hlinkClick r:id="rId2" action="ppaction://hlinksldjump"/>
              </a:rPr>
              <a:t>Curiosity-driven Exploration by Self-supervised Prediction</a:t>
            </a:r>
            <a:endParaRPr lang="en-US" altLang="zh-CN" dirty="0"/>
          </a:p>
          <a:p>
            <a:endParaRPr lang="en-US" altLang="zh-CN" dirty="0"/>
          </a:p>
          <a:p>
            <a:r>
              <a:rPr lang="en-US" altLang="zh-CN" dirty="0">
                <a:hlinkClick r:id="rId3" action="ppaction://hlinksldjump"/>
              </a:rPr>
              <a:t>Episodic curiosity through reachability</a:t>
            </a:r>
            <a:endParaRPr lang="en-US" altLang="zh-CN" dirty="0"/>
          </a:p>
          <a:p>
            <a:endParaRPr lang="en-US" altLang="zh-CN" dirty="0"/>
          </a:p>
          <a:p>
            <a:r>
              <a:rPr lang="en-US" altLang="zh-CN" dirty="0">
                <a:hlinkClick r:id="rId4" action="ppaction://hlinksldjump"/>
              </a:rPr>
              <a:t>Exploration by random network distillation</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82521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12240-957F-4EC4-B824-E7D2A6895356}"/>
              </a:ext>
            </a:extLst>
          </p:cNvPr>
          <p:cNvSpPr>
            <a:spLocks noGrp="1"/>
          </p:cNvSpPr>
          <p:nvPr>
            <p:ph type="title"/>
          </p:nvPr>
        </p:nvSpPr>
        <p:spPr/>
        <p:txBody>
          <a:bodyPr>
            <a:normAutofit/>
          </a:bodyPr>
          <a:lstStyle/>
          <a:p>
            <a:r>
              <a:rPr lang="en-US" altLang="zh-CN" dirty="0"/>
              <a:t>Curiosity-driven Exploration by Self-supervised Prediction</a:t>
            </a:r>
            <a:endParaRPr lang="zh-CN" altLang="en-US" dirty="0"/>
          </a:p>
        </p:txBody>
      </p:sp>
      <p:sp>
        <p:nvSpPr>
          <p:cNvPr id="3" name="内容占位符 2">
            <a:extLst>
              <a:ext uri="{FF2B5EF4-FFF2-40B4-BE49-F238E27FC236}">
                <a16:creationId xmlns:a16="http://schemas.microsoft.com/office/drawing/2014/main" id="{F62B9AA2-DD49-46A2-BD57-6E704C11D2C0}"/>
              </a:ext>
            </a:extLst>
          </p:cNvPr>
          <p:cNvSpPr>
            <a:spLocks noGrp="1"/>
          </p:cNvSpPr>
          <p:nvPr>
            <p:ph idx="1"/>
          </p:nvPr>
        </p:nvSpPr>
        <p:spPr/>
        <p:txBody>
          <a:bodyPr>
            <a:normAutofit lnSpcReduction="10000"/>
          </a:bodyPr>
          <a:lstStyle/>
          <a:p>
            <a:r>
              <a:rPr lang="en-US" altLang="zh-CN" dirty="0"/>
              <a:t>We formulate curiosity as the error in an agent’s ability to predict the consequence of its own actions in a visual feature space learned by a self-supervised inverse dynamics model. Our formulation scales to high-dimensional continuous state spaces like images, bypasses the difficulties of directly predicting pixels, and, critically, ignores the aspects of the environment that cannot affect the agent. </a:t>
            </a:r>
          </a:p>
          <a:p>
            <a:endParaRPr lang="en-US" altLang="zh-CN" dirty="0"/>
          </a:p>
          <a:p>
            <a:r>
              <a:rPr lang="zh-CN" altLang="en-US" dirty="0"/>
              <a:t>将好奇心定义为个体在通过自监督逆动力学模型学习的视觉特征空间中预测自身行为结果能力的误差。</a:t>
            </a:r>
            <a:br>
              <a:rPr lang="en-US" altLang="zh-CN" dirty="0"/>
            </a:br>
            <a:endParaRPr lang="zh-CN" altLang="en-US" dirty="0"/>
          </a:p>
        </p:txBody>
      </p:sp>
    </p:spTree>
    <p:extLst>
      <p:ext uri="{BB962C8B-B14F-4D97-AF65-F5344CB8AC3E}">
        <p14:creationId xmlns:p14="http://schemas.microsoft.com/office/powerpoint/2010/main" val="3201155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0D58F-64AF-44B3-9658-580F8D056EC7}"/>
              </a:ext>
            </a:extLst>
          </p:cNvPr>
          <p:cNvSpPr>
            <a:spLocks noGrp="1"/>
          </p:cNvSpPr>
          <p:nvPr>
            <p:ph type="title"/>
          </p:nvPr>
        </p:nvSpPr>
        <p:spPr/>
        <p:txBody>
          <a:bodyPr/>
          <a:lstStyle/>
          <a:p>
            <a:r>
              <a:rPr lang="en-US" altLang="zh-CN" dirty="0"/>
              <a:t>Episodic curiosity through reachability</a:t>
            </a:r>
            <a:endParaRPr lang="zh-CN" altLang="en-US" dirty="0"/>
          </a:p>
        </p:txBody>
      </p:sp>
      <p:sp>
        <p:nvSpPr>
          <p:cNvPr id="3" name="内容占位符 2">
            <a:extLst>
              <a:ext uri="{FF2B5EF4-FFF2-40B4-BE49-F238E27FC236}">
                <a16:creationId xmlns:a16="http://schemas.microsoft.com/office/drawing/2014/main" id="{1ACECD02-EE3D-4464-A187-93CD20264265}"/>
              </a:ext>
            </a:extLst>
          </p:cNvPr>
          <p:cNvSpPr>
            <a:spLocks noGrp="1"/>
          </p:cNvSpPr>
          <p:nvPr>
            <p:ph idx="1"/>
          </p:nvPr>
        </p:nvSpPr>
        <p:spPr/>
        <p:txBody>
          <a:bodyPr>
            <a:normAutofit fontScale="92500" lnSpcReduction="20000"/>
          </a:bodyPr>
          <a:lstStyle/>
          <a:p>
            <a:r>
              <a:rPr lang="en-US" altLang="zh-CN" dirty="0"/>
              <a:t>We propose a new curiosity method which uses episodic memory to form the novelty bonus. To determine the bonus, the current observation is compared with the observations in memory. Crucially, the comparison is done based on how many environment steps it takes to reach the current observation from those in memory — which incorporates rich information about environment dynamics. </a:t>
            </a:r>
          </a:p>
          <a:p>
            <a:endParaRPr lang="en-US" altLang="zh-CN" dirty="0"/>
          </a:p>
          <a:p>
            <a:r>
              <a:rPr lang="zh-CN" altLang="en-US" dirty="0"/>
              <a:t>其实大家的关注点都是如何对</a:t>
            </a:r>
            <a:r>
              <a:rPr lang="en-US" altLang="zh-CN" dirty="0"/>
              <a:t>environment dynamics. </a:t>
            </a:r>
            <a:r>
              <a:rPr lang="zh-CN" altLang="en-US" dirty="0"/>
              <a:t>进行衡量，这里使用的是 </a:t>
            </a:r>
            <a:r>
              <a:rPr lang="en-US" altLang="zh-CN" dirty="0"/>
              <a:t>how many environment steps it takes to reach the current observation </a:t>
            </a:r>
          </a:p>
          <a:p>
            <a:r>
              <a:rPr lang="zh-CN" altLang="en-US"/>
              <a:t>这里要关注的问题就是如何衡量到达某个状态所需要的步骤</a:t>
            </a:r>
            <a:br>
              <a:rPr lang="en-US" altLang="zh-CN" dirty="0"/>
            </a:br>
            <a:br>
              <a:rPr lang="en-US" altLang="zh-CN" dirty="0"/>
            </a:br>
            <a:endParaRPr lang="zh-CN" altLang="en-US" dirty="0"/>
          </a:p>
        </p:txBody>
      </p:sp>
    </p:spTree>
    <p:extLst>
      <p:ext uri="{BB962C8B-B14F-4D97-AF65-F5344CB8AC3E}">
        <p14:creationId xmlns:p14="http://schemas.microsoft.com/office/powerpoint/2010/main" val="73321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E9C45-938C-4551-BD29-B9667B815BD0}"/>
              </a:ext>
            </a:extLst>
          </p:cNvPr>
          <p:cNvSpPr>
            <a:spLocks noGrp="1"/>
          </p:cNvSpPr>
          <p:nvPr>
            <p:ph type="title"/>
          </p:nvPr>
        </p:nvSpPr>
        <p:spPr/>
        <p:txBody>
          <a:bodyPr/>
          <a:lstStyle/>
          <a:p>
            <a:r>
              <a:rPr lang="en-US" altLang="zh-CN" dirty="0"/>
              <a:t>Exploration by random network distillation</a:t>
            </a:r>
            <a:endParaRPr lang="zh-CN" altLang="en-US" dirty="0"/>
          </a:p>
        </p:txBody>
      </p:sp>
      <p:sp>
        <p:nvSpPr>
          <p:cNvPr id="3" name="内容占位符 2">
            <a:extLst>
              <a:ext uri="{FF2B5EF4-FFF2-40B4-BE49-F238E27FC236}">
                <a16:creationId xmlns:a16="http://schemas.microsoft.com/office/drawing/2014/main" id="{A2F29F20-F8EE-4B6D-A0D8-96B1CBC92868}"/>
              </a:ext>
            </a:extLst>
          </p:cNvPr>
          <p:cNvSpPr>
            <a:spLocks noGrp="1"/>
          </p:cNvSpPr>
          <p:nvPr>
            <p:ph idx="1"/>
          </p:nvPr>
        </p:nvSpPr>
        <p:spPr/>
        <p:txBody>
          <a:bodyPr/>
          <a:lstStyle/>
          <a:p>
            <a:r>
              <a:rPr lang="en-US" altLang="zh-CN" dirty="0"/>
              <a:t>RND</a:t>
            </a:r>
            <a:r>
              <a:rPr lang="zh-CN" altLang="en-US" dirty="0"/>
              <a:t>用的同样是预测误差，只是用的是编码之后的误差</a:t>
            </a:r>
          </a:p>
        </p:txBody>
      </p:sp>
    </p:spTree>
    <p:extLst>
      <p:ext uri="{BB962C8B-B14F-4D97-AF65-F5344CB8AC3E}">
        <p14:creationId xmlns:p14="http://schemas.microsoft.com/office/powerpoint/2010/main" val="1135682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411</Words>
  <Application>Microsoft Office PowerPoint</Application>
  <PresentationFormat>宽屏</PresentationFormat>
  <Paragraphs>25</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等线</vt:lpstr>
      <vt:lpstr>等线 Light</vt:lpstr>
      <vt:lpstr>Arial</vt:lpstr>
      <vt:lpstr>Office 主题​​</vt:lpstr>
      <vt:lpstr>好奇心（curiosity）</vt:lpstr>
      <vt:lpstr>简介</vt:lpstr>
      <vt:lpstr>List </vt:lpstr>
      <vt:lpstr>Curiosity-driven Exploration by Self-supervised Prediction</vt:lpstr>
      <vt:lpstr>Episodic curiosity through reachability</vt:lpstr>
      <vt:lpstr>Exploration by random network distillation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好奇心（curiosity）</dc:title>
  <dc:creator>司马 羽鹤</dc:creator>
  <cp:lastModifiedBy>司马 羽鹤</cp:lastModifiedBy>
  <cp:revision>10</cp:revision>
  <dcterms:created xsi:type="dcterms:W3CDTF">2020-02-03T22:58:22Z</dcterms:created>
  <dcterms:modified xsi:type="dcterms:W3CDTF">2020-02-04T05:08:04Z</dcterms:modified>
</cp:coreProperties>
</file>