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EE8E3-1F59-441E-91BD-BA1017C574E5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842D7-CD25-4C11-90F3-819F76625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4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这种门</a:t>
            </a:r>
            <a:r>
              <a:rPr lang="en-US" altLang="zh-CN" dirty="0"/>
              <a:t>recurrent network </a:t>
            </a:r>
            <a:r>
              <a:rPr lang="zh-CN" altLang="en-US" dirty="0"/>
              <a:t>怎么实现的？</a:t>
            </a:r>
            <a:endParaRPr lang="en-US" altLang="zh-CN" dirty="0"/>
          </a:p>
          <a:p>
            <a:r>
              <a:rPr lang="zh-CN" altLang="en-US" dirty="0"/>
              <a:t>其实这里的结构相当于我们构建了很多小的存储单元，每个单元都有自己的处理能力，有键值，有</a:t>
            </a:r>
            <a:r>
              <a:rPr lang="en-US" altLang="zh-CN" dirty="0"/>
              <a:t>value</a:t>
            </a:r>
            <a:r>
              <a:rPr lang="zh-CN" altLang="en-US" dirty="0"/>
              <a:t>， 这样可以通过它们之间的连接来表征不同的语义。但是如何定义这样小的抽象单元，如何得到它们之间的关系？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842D7-CD25-4C11-90F3-819F76625F3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05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E840F-747E-4CD6-A5B8-4C9F59BE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3FCA2E-436C-47EC-A06E-22D14DF7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DDCF3-09B2-4494-837A-4089910D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4C795-CDA9-4DD6-A3C6-04BAA3A0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8EFD6-11E2-43CB-8E75-03E4BD45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1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BFEB0-59FF-4F56-BA1A-ABACABAC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FCF4E-0B32-4EE3-8633-BFEDD04F6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DC82A-C77F-4120-ABDD-CA81865A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8B515-EDB9-4BE8-9B90-D430F00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A9930-B4F1-4491-A8D1-3FA9185B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3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50C3D4-3D05-4DE9-AFB9-698E3DA3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C9E8C-C826-42C2-8739-70BE52D5C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9F2B5-3461-41CC-8818-703B2EB9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281D1-7408-48F7-8B56-0F994A6A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8DB21-F2DA-4CA0-ABEF-FE2EBE8B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3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7491-BB64-414A-B6A1-A1DE7055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5DC39-0883-4EB9-9BF4-7E142524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F32DAA-0104-4ABA-BD51-A7F01013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02183-7565-4B4B-8CB5-C103DCDC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49E1B-523C-40FC-984D-EC3546E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54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4A0C6-756C-474B-8A8D-E9CE495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CD3DE-518A-41DF-BB10-55EE8B7A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6ED70-892C-409F-AAD0-55175EC6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5329C-5D0D-4077-BA10-4042DB0A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EF147-A374-4308-A590-DBA46F33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C7CB-ED95-43F9-88C1-FB8CEC4D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76775E-5BAA-435F-87E1-46C621C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FF28C-A134-4827-83C0-B4FE74255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CC8A-24AE-4AD4-90B8-82B47F0A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160B67-6007-4006-AC69-6AA7D52D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6B2D1-45D2-49A2-ADA7-A053586F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7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EEBCE-272F-4AA4-9546-8C514D6C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378B9-46DC-4EBC-BA33-99F9EA18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D27DAB-35FA-4D3B-9E2F-8BCD270A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065DA-E9DB-4F86-A154-6CE1EC0F8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4DD141-2698-4C32-91BC-8634134DD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67F91-07A4-4AEB-8724-AD7BFD49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F421FA-DD93-4603-91B4-7EA98149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A8ADED-14C8-472B-BB55-4D09DF0B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8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B8D98-8D5D-46AC-ADDB-88A59B4E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B19AC-7030-4E56-9E1C-99E054E2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3C6C98-3217-4853-B4AA-01030971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3DCE9-14D0-42A0-87D0-658ABD4A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0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3E547-7D1A-45CC-81D7-2DB5D7BC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EA3827-F2DE-4C40-86A6-FDCCB879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85594-11BF-4E08-AFE4-31E78E41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7F4C4-B835-4FC9-AA3A-C5EEA863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E7573-1C74-4A3D-B46E-7F406987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4B4FB8-3462-4CEC-96BC-A29CBFE4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E7A26-0938-4499-AA83-C087ADB5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AFB950-BC4A-4761-80D8-834EFD17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883BD-3CFD-4AF6-AD76-60B7B068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1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25D6E-BF64-4BAB-A6B6-756E3C89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60E64C-5071-45E1-92D5-75C7D602B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41EA5-7002-40E4-924B-D056124E5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ECD82-69F5-41EF-BC23-AA4D9582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F00BA-482F-4B8B-94DF-779DD2B8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60B4E-6FF1-470E-A6BD-70D2682F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9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487D88-371F-455E-82E6-E44F5690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84DD9-F968-437A-831D-065E24F2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32001-4DCC-437A-8332-EE1BB62C1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CB5F-FA4A-4118-8D16-908A70D5450F}" type="datetimeFigureOut">
              <a:rPr lang="zh-CN" altLang="en-US" smtClean="0"/>
              <a:t>2019/9/20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8BD08-7405-412E-9708-97013E341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0F79E-D7BC-4DAF-B2E1-FA561B72E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4FAD-2334-4DE5-9EA5-D8BF8BE6E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4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4EFE5-811B-4DD2-A8F3-790CF7463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用模型的存储代替数据的记忆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599CB5-1BA9-4AF4-8C21-15AF23F7F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84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1F4A8-CCA6-4259-A4B9-8218DD27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E5587-7049-453C-893C-AE7C4C27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TRACKING THE WORLD STATE WITH RECURRENT ENTITY NETWORKS</a:t>
            </a:r>
          </a:p>
          <a:p>
            <a:r>
              <a:rPr lang="en-US" altLang="zh-CN" dirty="0"/>
              <a:t>Model-based Adversarial Imitation Learning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6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54F04-A6CB-432A-A18F-D8D28397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TRACKING THE WORLD STATE WITH RECURRENT ENTITY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17457-818F-4F37-9B32-FA7EDB1A5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Recurrent Entity Network(ICLR 2017)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48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E6C80-DE93-4759-9559-24DD6216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A51A1-4C6E-4BDE-9AA7-26B35DBF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 maintain and update a representation of the state of the world as it receives new data. (</a:t>
            </a:r>
            <a:r>
              <a:rPr lang="zh-CN" altLang="en-US" dirty="0"/>
              <a:t>相当于进行动态编码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Language understanding task</a:t>
            </a:r>
          </a:p>
          <a:p>
            <a:r>
              <a:rPr lang="en-US" altLang="zh-CN" dirty="0"/>
              <a:t>It  can reason on-the-fly as it reads text. </a:t>
            </a:r>
            <a:r>
              <a:rPr lang="zh-CN" altLang="en-US" dirty="0"/>
              <a:t>动态推理（正是我们强化任务要求的）</a:t>
            </a:r>
            <a:endParaRPr lang="en-US" altLang="zh-CN" dirty="0"/>
          </a:p>
          <a:p>
            <a:r>
              <a:rPr lang="zh-CN" altLang="en-US" dirty="0"/>
              <a:t>传统的图灵机要有固定大小的内存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 err="1"/>
              <a:t>EntNet</a:t>
            </a:r>
            <a:r>
              <a:rPr lang="zh-CN" altLang="en-US" dirty="0"/>
              <a:t>有一个并行结构，几个存储位置可以同时更新</a:t>
            </a:r>
            <a:endParaRPr lang="en-US" altLang="zh-CN" dirty="0"/>
          </a:p>
          <a:p>
            <a:r>
              <a:rPr lang="zh-CN" altLang="en-US" dirty="0"/>
              <a:t>功效：</a:t>
            </a:r>
            <a:endParaRPr lang="en-US" altLang="zh-CN" dirty="0"/>
          </a:p>
          <a:p>
            <a:pPr lvl="1"/>
            <a:r>
              <a:rPr lang="zh-CN" altLang="en-US" dirty="0"/>
              <a:t>能解决</a:t>
            </a:r>
            <a:r>
              <a:rPr lang="en-US" altLang="zh-CN" dirty="0" err="1"/>
              <a:t>bAbI</a:t>
            </a:r>
            <a:r>
              <a:rPr lang="en-US" altLang="zh-CN" dirty="0"/>
              <a:t> tasks</a:t>
            </a:r>
          </a:p>
          <a:p>
            <a:pPr lvl="1"/>
            <a:r>
              <a:rPr lang="zh-CN" altLang="en-US" dirty="0"/>
              <a:t>能解决推理任务</a:t>
            </a:r>
            <a:endParaRPr lang="en-US" altLang="zh-CN" dirty="0"/>
          </a:p>
          <a:p>
            <a:pPr lvl="1"/>
            <a:r>
              <a:rPr lang="zh-CN" altLang="en-US" dirty="0"/>
              <a:t>也能用到大数据集上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43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047B7-B2A7-4148-80DA-E88BA4D7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8DC96-B470-428E-BA78-E2E15D06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开篇的落脚点在</a:t>
            </a:r>
            <a:r>
              <a:rPr lang="en-US" altLang="zh-CN" dirty="0"/>
              <a:t>predict</a:t>
            </a:r>
          </a:p>
          <a:p>
            <a:pPr lvl="1"/>
            <a:r>
              <a:rPr lang="en-US" altLang="zh-CN" dirty="0"/>
              <a:t>An intelligent agent must be able to predict unobserved facts about their environment from limited percepts (visual, auditory, textual, or otherwise), combined with their knowledge of the past. </a:t>
            </a:r>
          </a:p>
          <a:p>
            <a:r>
              <a:rPr lang="zh-CN" altLang="en-US" dirty="0"/>
              <a:t>然后说要有顶层语义的存储和更新：</a:t>
            </a:r>
            <a:endParaRPr lang="en-US" altLang="zh-CN" dirty="0"/>
          </a:p>
          <a:p>
            <a:pPr lvl="1"/>
            <a:r>
              <a:rPr lang="en-US" altLang="zh-CN" dirty="0"/>
              <a:t>A natural way for an agent to represent the world is to maintain a set of high-level </a:t>
            </a:r>
            <a:r>
              <a:rPr lang="en-US" altLang="zh-CN" dirty="0" err="1"/>
              <a:t>conceptsor</a:t>
            </a:r>
            <a:r>
              <a:rPr lang="en-US" altLang="zh-CN" dirty="0"/>
              <a:t> entities together with their properties, which are updated as new information is received. </a:t>
            </a:r>
          </a:p>
          <a:p>
            <a:r>
              <a:rPr lang="zh-CN" altLang="en-US" dirty="0"/>
              <a:t>每个时刻的</a:t>
            </a:r>
            <a:r>
              <a:rPr lang="en-US" altLang="zh-CN" dirty="0"/>
              <a:t>agent</a:t>
            </a:r>
            <a:r>
              <a:rPr lang="zh-CN" altLang="en-US" dirty="0"/>
              <a:t>对世界都是部分观测的，在这个场景中，给代理一个文本语句和事件序列，然后给出另一个关于世界最终状态的系列语句。如果第二组陈述以关于世界最终状态的问题的形式给出，并给出正确的答案，</a:t>
            </a:r>
            <a:r>
              <a:rPr lang="en-US" altLang="zh-CN" dirty="0"/>
              <a:t>agent</a:t>
            </a:r>
            <a:r>
              <a:rPr lang="zh-CN" altLang="en-US" dirty="0"/>
              <a:t>应该能够从中学习，其性能可以通过其答案的准确性来衡量</a:t>
            </a:r>
            <a:endParaRPr lang="en-US" altLang="zh-CN" dirty="0"/>
          </a:p>
          <a:p>
            <a:r>
              <a:rPr lang="zh-CN" altLang="en-US" dirty="0"/>
              <a:t>在弱监督条件下，系统能学到一些真实世界中的动态的约束</a:t>
            </a:r>
            <a:endParaRPr lang="en-US" altLang="zh-CN" dirty="0"/>
          </a:p>
          <a:p>
            <a:r>
              <a:rPr lang="zh-CN" altLang="en-US" dirty="0"/>
              <a:t>记忆增强的神经网络</a:t>
            </a:r>
            <a:r>
              <a:rPr lang="en-US" altLang="zh-CN" dirty="0"/>
              <a:t>——</a:t>
            </a:r>
            <a:r>
              <a:rPr lang="zh-CN" altLang="en-US" dirty="0"/>
              <a:t>有着分布式记忆和处理架构的。</a:t>
            </a:r>
            <a:endParaRPr lang="en-US" altLang="zh-CN" dirty="0"/>
          </a:p>
          <a:p>
            <a:pPr lvl="1"/>
            <a:r>
              <a:rPr lang="en-US" altLang="zh-CN" dirty="0"/>
              <a:t>Model </a:t>
            </a:r>
            <a:r>
              <a:rPr lang="zh-CN" altLang="en-US" dirty="0"/>
              <a:t>包含</a:t>
            </a:r>
            <a:r>
              <a:rPr lang="en-US" altLang="zh-CN" dirty="0"/>
              <a:t>ﬁxed number of dynamic memory cells</a:t>
            </a:r>
            <a:r>
              <a:rPr lang="zh-CN" altLang="en-US" dirty="0"/>
              <a:t>，每个</a:t>
            </a:r>
            <a:r>
              <a:rPr lang="en-US" altLang="zh-CN" dirty="0"/>
              <a:t>cell</a:t>
            </a:r>
            <a:r>
              <a:rPr lang="zh-CN" altLang="en-US" dirty="0"/>
              <a:t>中包含一个</a:t>
            </a:r>
            <a:r>
              <a:rPr lang="en-US" altLang="zh-CN" dirty="0"/>
              <a:t>key, </a:t>
            </a:r>
            <a:r>
              <a:rPr lang="zh-CN" altLang="en-US" dirty="0"/>
              <a:t>一个</a:t>
            </a:r>
            <a:r>
              <a:rPr lang="en-US" altLang="zh-CN" dirty="0"/>
              <a:t>value</a:t>
            </a:r>
            <a:r>
              <a:rPr lang="zh-CN" altLang="en-US" dirty="0"/>
              <a:t>，每个</a:t>
            </a:r>
            <a:r>
              <a:rPr lang="en-US" altLang="zh-CN" dirty="0"/>
              <a:t>cell</a:t>
            </a:r>
            <a:r>
              <a:rPr lang="zh-CN" altLang="en-US" dirty="0"/>
              <a:t>也有一个简单的处理器，用的是</a:t>
            </a:r>
            <a:r>
              <a:rPr lang="en-US" altLang="zh-CN" dirty="0"/>
              <a:t>gated  recurrent network</a:t>
            </a:r>
            <a:r>
              <a:rPr lang="zh-CN" altLang="en-US" dirty="0"/>
              <a:t>。</a:t>
            </a:r>
            <a:r>
              <a:rPr lang="zh-CN" altLang="en-US" b="1" i="1" dirty="0"/>
              <a:t>目前版本中还没有</a:t>
            </a:r>
            <a:r>
              <a:rPr lang="en-US" altLang="zh-CN" b="1" i="1" dirty="0"/>
              <a:t>cell</a:t>
            </a:r>
            <a:r>
              <a:rPr lang="zh-CN" altLang="en-US" b="1" i="1" dirty="0"/>
              <a:t>之间的交流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它们是可以并行的，就因为没有交流才能并行，否则是不能的</a:t>
            </a:r>
            <a:endParaRPr lang="en-US" altLang="zh-CN" dirty="0"/>
          </a:p>
          <a:p>
            <a:pPr lvl="1"/>
            <a:r>
              <a:rPr lang="zh-CN" altLang="en-US" dirty="0"/>
              <a:t>另外，</a:t>
            </a:r>
            <a:r>
              <a:rPr lang="en-US" altLang="zh-CN" dirty="0"/>
              <a:t> the </a:t>
            </a:r>
            <a:r>
              <a:rPr lang="en-US" altLang="zh-CN" dirty="0" err="1"/>
              <a:t>EntNet</a:t>
            </a:r>
            <a:r>
              <a:rPr lang="en-US" altLang="zh-CN" dirty="0"/>
              <a:t> can be seen as a bank of gated RNNs </a:t>
            </a:r>
            <a:r>
              <a:rPr lang="zh-CN" altLang="en-US" dirty="0"/>
              <a:t>，</a:t>
            </a:r>
            <a:r>
              <a:rPr lang="en-US" altLang="zh-CN" dirty="0"/>
              <a:t>whose hidden states correspond to latent concepts and attributes, and whose parameters describe the laws of the world according to which the attributes of objects are updated. </a:t>
            </a:r>
            <a:r>
              <a:rPr lang="zh-CN" altLang="en-US"/>
              <a:t>隐藏层相当于潜在的语义，参数描述了世界环境的规则，这个规则会随着环境的不同而改变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5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516</Words>
  <Application>Microsoft Office PowerPoint</Application>
  <PresentationFormat>宽屏</PresentationFormat>
  <Paragraphs>30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用模型的存储代替数据的记忆</vt:lpstr>
      <vt:lpstr>list</vt:lpstr>
      <vt:lpstr>TRACKING THE WORLD STATE WITH RECURRENT ENTITY NETWORKS</vt:lpstr>
      <vt:lpstr>Abstract</vt:lpstr>
      <vt:lpstr>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用模型的存储代替数据的记忆</dc:title>
  <dc:creator>司马 羽鹤</dc:creator>
  <cp:lastModifiedBy>司马 羽鹤</cp:lastModifiedBy>
  <cp:revision>6</cp:revision>
  <dcterms:created xsi:type="dcterms:W3CDTF">2019-05-13T11:32:28Z</dcterms:created>
  <dcterms:modified xsi:type="dcterms:W3CDTF">2019-09-20T00:39:34Z</dcterms:modified>
</cp:coreProperties>
</file>