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995EA-5143-4D33-9FC6-82D77651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14318A-3751-4064-842E-BFAE90D1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5289C-BEFF-4592-B628-738FE9A9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920CA-B559-494A-ADB7-7CA0C24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BEFFF-7137-421B-BF7B-F8CFE651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7EAE-E4A1-4981-A084-2DB0D4B0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62106-563C-4C02-9162-678234120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3D532-7F65-4286-9690-E4CF9C47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BFB6C-9F52-4D34-9490-4EFC17BA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8CF42-78EE-4A93-A0AE-B5836E50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4F8F5C-ADE4-492B-8535-CF4AAD531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61CCF-2BE8-40A0-9340-89DD3399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32BC2-A4E8-4481-9DC8-7C7D23C2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DFDC8-B4F8-4763-8030-BF10ED5E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A30FB-564F-4112-8D43-FC2C9CB4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1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905A2-2922-4323-B810-515DB7DC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FD6E6-D07B-4169-8379-1FF58ACC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56100-28AA-4093-921B-2B5CFEF9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65599-9A41-44F8-89BE-16F5E75A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9EECE-9C5E-41C9-B9F6-3C7F84D3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2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183AA-3ACA-4FE7-A71B-1D664F4A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E178C-C1EF-4DCF-A5BA-05CBAC5E6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A338A-162E-43B8-B3D0-DA8BCFBF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6B7B9-4F62-45A8-8AC3-F04131A7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95C85-CE49-4C8D-B7B8-88343671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1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1FECE-43E8-4F2E-87F5-7BDC3463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EB2FB-4029-4C77-950C-4D82F053C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2B733-4C54-4166-96A6-382E79A67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FFDE-73F2-4799-A380-ADB35253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E7B01-58D9-4009-A967-5FAF836D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E6D98-740F-4617-96EC-1985E14C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5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9F929-2735-4A22-A699-02B4F8ED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E1FDA-3CD4-4D5B-ABD9-71081F9C4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30D2F-17F6-49F2-A768-64F39F34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89E33-210C-4872-A244-D83E4D4B1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A14DE5-0EB9-420D-80B6-3B6EB22BC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0B8E52-EB14-4618-B005-12D43840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1CA45D-E2E1-49FE-B8D3-D675B79A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C62D3-1E09-49A4-A178-7CC14593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8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A4F76-5685-4AEA-A4C9-C929C745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827AF3-8376-41A8-AA36-D95653C0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19D62A-D26B-4B7F-AC7C-C6F97021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F8907B-F794-4E1F-A74A-0B96BDDA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4CFC11-BC0A-4509-AFDF-5706BC12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6ACBE-356C-4B2F-A490-5BEB5DA4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1235A-4CB1-4837-ACB4-6A2A86FA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7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1F208-9621-4C02-B1D8-3EF49A63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FE22A-FAB7-4D69-94EB-8A4744B3C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B73FB-BE71-4568-B31E-8AC814E6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A9101-F8E1-48F5-AE68-58C75450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79594-7120-4B54-8915-2F354545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D0483-E1CA-4FDD-84A8-6A98E3C4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8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BB9A-002A-41B7-9CEB-0BF9E280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7D6377-6492-4C01-9CBD-3602C3393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69562-570D-42FE-AD9D-6FA87104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974A9-C103-4B7E-ADF5-015193D0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ED766-C9F9-4100-A83D-AF23A2F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623F0-FCE9-46DA-8FA7-5743A78E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773BF1-19C8-421B-8ABD-EF2A9E1C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6454B-5BB6-458D-AC3F-D4714CC4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E2FE4-7B3E-4161-A391-ECD64775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1122-7E81-427D-8A3D-140713EA3C3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9AC31-6262-4760-96E4-EACED5EA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3E51D-11B5-42EF-842D-50C96C74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E9F20-2242-4A2F-9BFC-939516E7C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9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8962C-CE12-4334-A6AC-57517E9F6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43DF9-A70C-4BCE-A770-993B35A00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3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7982A-9A85-40DD-B3D8-CDF2D813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2E754-3D0C-4465-B56E-4EF42503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Exploration: </a:t>
            </a:r>
            <a:r>
              <a:rPr lang="en-US" altLang="zh-CN" dirty="0" err="1"/>
              <a:t>AStudyofCount-BasedExploration</a:t>
            </a:r>
            <a:r>
              <a:rPr lang="en-US" altLang="zh-CN" dirty="0"/>
              <a:t> </a:t>
            </a:r>
            <a:r>
              <a:rPr lang="en-US" altLang="zh-CN" dirty="0" err="1"/>
              <a:t>forDeepReinforcementLearning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94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EF3AE-94F4-419B-935C-CBD137A0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Exploration: A Study of Count-Based Exploration for Deep Reinforcement Learning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4E058-7AB7-4696-A94F-5BB3C052E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AC26F0-C24C-41F5-9172-61599EEC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FA888D-CED5-4437-BDF1-A364EA32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It is generally thought that count-based methods cannot be applied in high-dimensional state spaces, since most states will only occur once. </a:t>
            </a:r>
          </a:p>
          <a:p>
            <a:r>
              <a:rPr lang="en-US" altLang="zh-CN" dirty="0"/>
              <a:t>States are mapped to hash codes, which allows to count their occurrences with a hash table. These counts are then used to compute a reward bonus according to the classic count-based exploration theory. </a:t>
            </a:r>
          </a:p>
          <a:p>
            <a:r>
              <a:rPr lang="en-US" altLang="zh-CN" dirty="0"/>
              <a:t>This exploration strategy achieves near state-of-the-art performance on both continuous control tasks and Atari 2600 games, hence providing a simple yet powerful baseline for solving MDPs that require considerable exploration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58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02E0F-0922-4206-9EDD-580708F8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F952D-CFB1-4A7E-A2D9-0CECCDEF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It is impossible for the agent to act near-optimally until it has </a:t>
            </a:r>
            <a:r>
              <a:rPr lang="en-US" altLang="zh-CN" b="1" dirty="0"/>
              <a:t>sufﬁciently explored the environment </a:t>
            </a:r>
            <a:r>
              <a:rPr lang="en-US" altLang="zh-CN" dirty="0"/>
              <a:t>and </a:t>
            </a:r>
            <a:r>
              <a:rPr lang="en-US" altLang="zh-CN" b="1" dirty="0"/>
              <a:t>identiﬁed all of the opportunities for high reward,</a:t>
            </a:r>
            <a:r>
              <a:rPr lang="en-US" altLang="zh-CN" dirty="0"/>
              <a:t> in all scenarios.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343191-A1C2-4047-99AA-593B42FE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9508"/>
            <a:ext cx="12192000" cy="124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3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4191B-B730-4DFE-A253-C43DDD93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C5590-E1BD-45C3-BB8A-9DA6DB32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825"/>
            <a:ext cx="10515600" cy="4351338"/>
          </a:xfrm>
        </p:spPr>
        <p:txBody>
          <a:bodyPr/>
          <a:lstStyle/>
          <a:p>
            <a:r>
              <a:rPr lang="en-US" altLang="zh-CN" dirty="0"/>
              <a:t>This paper presents a simple approach for exploration, which extends classic counting-based methods to high-dimensional, continuous state spaces.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B965AE-7275-4B98-82F7-531FB35D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971906"/>
            <a:ext cx="9885680" cy="38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7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95A6E-834E-4FCD-AB4E-41D4ED2B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991B7-0472-4028-A9C5-DA85F582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5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exploration</vt:lpstr>
      <vt:lpstr>list</vt:lpstr>
      <vt:lpstr>Exploration: A Study of Count-Based Exploration for Deep Reinforcement Learning</vt:lpstr>
      <vt:lpstr>Abstract</vt:lpstr>
      <vt:lpstr>Introduction </vt:lpstr>
      <vt:lpstr>introduction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</dc:title>
  <dc:creator>司马 羽鹤</dc:creator>
  <cp:lastModifiedBy>司马 羽鹤</cp:lastModifiedBy>
  <cp:revision>9</cp:revision>
  <dcterms:created xsi:type="dcterms:W3CDTF">2019-06-17T00:35:35Z</dcterms:created>
  <dcterms:modified xsi:type="dcterms:W3CDTF">2019-06-17T14:31:54Z</dcterms:modified>
</cp:coreProperties>
</file>